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400"/>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452" r:id="rId171"/>
    <p:sldId id="1060" r:id="rId172"/>
    <p:sldId id="1347" r:id="rId173"/>
    <p:sldId id="1061" r:id="rId174"/>
    <p:sldId id="1063" r:id="rId175"/>
    <p:sldId id="1064" r:id="rId176"/>
    <p:sldId id="1066" r:id="rId177"/>
    <p:sldId id="1067" r:id="rId178"/>
    <p:sldId id="1068" r:id="rId179"/>
    <p:sldId id="1069" r:id="rId180"/>
    <p:sldId id="1070" r:id="rId181"/>
    <p:sldId id="1449"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9" r:id="rId198"/>
    <p:sldId id="1090" r:id="rId199"/>
    <p:sldId id="1091" r:id="rId200"/>
    <p:sldId id="1092" r:id="rId201"/>
    <p:sldId id="1093" r:id="rId202"/>
    <p:sldId id="1095" r:id="rId203"/>
    <p:sldId id="1096" r:id="rId204"/>
    <p:sldId id="1097" r:id="rId205"/>
    <p:sldId id="1428" r:id="rId206"/>
    <p:sldId id="1098" r:id="rId207"/>
    <p:sldId id="1099" r:id="rId208"/>
    <p:sldId id="1418" r:id="rId209"/>
    <p:sldId id="1102" r:id="rId210"/>
    <p:sldId id="1103" r:id="rId211"/>
    <p:sldId id="1104" r:id="rId212"/>
    <p:sldId id="1105" r:id="rId213"/>
    <p:sldId id="1419" r:id="rId214"/>
    <p:sldId id="1106" r:id="rId215"/>
    <p:sldId id="1107" r:id="rId216"/>
    <p:sldId id="1108" r:id="rId217"/>
    <p:sldId id="1109" r:id="rId218"/>
    <p:sldId id="1110" r:id="rId219"/>
    <p:sldId id="1111" r:id="rId220"/>
    <p:sldId id="1354" r:id="rId221"/>
    <p:sldId id="1429" r:id="rId222"/>
    <p:sldId id="1430" r:id="rId223"/>
    <p:sldId id="1113" r:id="rId224"/>
    <p:sldId id="1114" r:id="rId225"/>
    <p:sldId id="1115" r:id="rId226"/>
    <p:sldId id="1116" r:id="rId227"/>
    <p:sldId id="1117" r:id="rId228"/>
    <p:sldId id="1420" r:id="rId229"/>
    <p:sldId id="1119" r:id="rId230"/>
    <p:sldId id="1120" r:id="rId231"/>
    <p:sldId id="1124" r:id="rId232"/>
    <p:sldId id="1121" r:id="rId233"/>
    <p:sldId id="1122" r:id="rId234"/>
    <p:sldId id="1123"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59" r:id="rId258"/>
    <p:sldId id="1309" r:id="rId259"/>
    <p:sldId id="1310" r:id="rId260"/>
    <p:sldId id="1312" r:id="rId261"/>
    <p:sldId id="1313" r:id="rId262"/>
    <p:sldId id="1314" r:id="rId263"/>
    <p:sldId id="1360" r:id="rId264"/>
    <p:sldId id="1362" r:id="rId265"/>
    <p:sldId id="1363" r:id="rId266"/>
    <p:sldId id="1364" r:id="rId267"/>
    <p:sldId id="1361" r:id="rId268"/>
    <p:sldId id="1421" r:id="rId269"/>
    <p:sldId id="1450" r:id="rId270"/>
    <p:sldId id="1315" r:id="rId271"/>
    <p:sldId id="1365" r:id="rId272"/>
    <p:sldId id="1434" r:id="rId273"/>
    <p:sldId id="1316" r:id="rId274"/>
    <p:sldId id="1366" r:id="rId275"/>
    <p:sldId id="1435" r:id="rId276"/>
    <p:sldId id="1367" r:id="rId277"/>
    <p:sldId id="1436" r:id="rId278"/>
    <p:sldId id="1453" r:id="rId279"/>
    <p:sldId id="1454" r:id="rId280"/>
    <p:sldId id="1369" r:id="rId281"/>
    <p:sldId id="1451" r:id="rId282"/>
    <p:sldId id="1374" r:id="rId283"/>
    <p:sldId id="1375" r:id="rId284"/>
    <p:sldId id="1376" r:id="rId285"/>
    <p:sldId id="1377" r:id="rId286"/>
    <p:sldId id="1378" r:id="rId287"/>
    <p:sldId id="1455" r:id="rId288"/>
    <p:sldId id="1379" r:id="rId289"/>
    <p:sldId id="1456" r:id="rId290"/>
    <p:sldId id="1457" r:id="rId291"/>
    <p:sldId id="1458" r:id="rId292"/>
    <p:sldId id="1459" r:id="rId293"/>
    <p:sldId id="1139" r:id="rId294"/>
    <p:sldId id="1140" r:id="rId295"/>
    <p:sldId id="1317" r:id="rId296"/>
    <p:sldId id="1141" r:id="rId297"/>
    <p:sldId id="1318" r:id="rId298"/>
    <p:sldId id="1320" r:id="rId299"/>
    <p:sldId id="1319" r:id="rId300"/>
    <p:sldId id="1438" r:id="rId301"/>
    <p:sldId id="1439" r:id="rId302"/>
    <p:sldId id="1321" r:id="rId303"/>
    <p:sldId id="1322" r:id="rId304"/>
    <p:sldId id="1323" r:id="rId305"/>
    <p:sldId id="1299" r:id="rId306"/>
    <p:sldId id="1143" r:id="rId307"/>
    <p:sldId id="1144" r:id="rId308"/>
    <p:sldId id="1145" r:id="rId309"/>
    <p:sldId id="1146" r:id="rId310"/>
    <p:sldId id="1147" r:id="rId311"/>
    <p:sldId id="1148" r:id="rId312"/>
    <p:sldId id="1149" r:id="rId313"/>
    <p:sldId id="1150" r:id="rId314"/>
    <p:sldId id="1151" r:id="rId315"/>
    <p:sldId id="1153" r:id="rId316"/>
    <p:sldId id="1154" r:id="rId317"/>
    <p:sldId id="1155" r:id="rId318"/>
    <p:sldId id="1156" r:id="rId319"/>
    <p:sldId id="1157" r:id="rId320"/>
    <p:sldId id="1158" r:id="rId321"/>
    <p:sldId id="1159" r:id="rId322"/>
    <p:sldId id="1160" r:id="rId323"/>
    <p:sldId id="1161" r:id="rId324"/>
    <p:sldId id="1162" r:id="rId325"/>
    <p:sldId id="1163" r:id="rId326"/>
    <p:sldId id="1164" r:id="rId327"/>
    <p:sldId id="1165" r:id="rId328"/>
    <p:sldId id="1167" r:id="rId329"/>
    <p:sldId id="1168" r:id="rId330"/>
    <p:sldId id="1169" r:id="rId331"/>
    <p:sldId id="1170" r:id="rId332"/>
    <p:sldId id="1171" r:id="rId333"/>
    <p:sldId id="1172" r:id="rId334"/>
    <p:sldId id="1173" r:id="rId335"/>
    <p:sldId id="1174" r:id="rId336"/>
    <p:sldId id="1008" r:id="rId337"/>
    <p:sldId id="1239" r:id="rId338"/>
    <p:sldId id="1240" r:id="rId339"/>
    <p:sldId id="1241" r:id="rId340"/>
    <p:sldId id="1242" r:id="rId341"/>
    <p:sldId id="1243" r:id="rId342"/>
    <p:sldId id="1244" r:id="rId343"/>
    <p:sldId id="1245" r:id="rId344"/>
    <p:sldId id="1246" r:id="rId345"/>
    <p:sldId id="1247" r:id="rId346"/>
    <p:sldId id="1248" r:id="rId347"/>
    <p:sldId id="1249" r:id="rId348"/>
    <p:sldId id="1384" r:id="rId349"/>
    <p:sldId id="1382" r:id="rId350"/>
    <p:sldId id="1383" r:id="rId351"/>
    <p:sldId id="1385" r:id="rId352"/>
    <p:sldId id="1386" r:id="rId353"/>
    <p:sldId id="1387" r:id="rId354"/>
    <p:sldId id="1388" r:id="rId355"/>
    <p:sldId id="1389" r:id="rId356"/>
    <p:sldId id="1390" r:id="rId357"/>
    <p:sldId id="1391" r:id="rId358"/>
    <p:sldId id="1392" r:id="rId359"/>
    <p:sldId id="1393" r:id="rId360"/>
    <p:sldId id="1250" r:id="rId361"/>
    <p:sldId id="1251" r:id="rId362"/>
    <p:sldId id="1252" r:id="rId363"/>
    <p:sldId id="1253" r:id="rId364"/>
    <p:sldId id="1255" r:id="rId365"/>
    <p:sldId id="1394" r:id="rId366"/>
    <p:sldId id="1259" r:id="rId367"/>
    <p:sldId id="1260" r:id="rId368"/>
    <p:sldId id="1261" r:id="rId369"/>
    <p:sldId id="1262" r:id="rId370"/>
    <p:sldId id="1263" r:id="rId371"/>
    <p:sldId id="1264" r:id="rId372"/>
    <p:sldId id="1265" r:id="rId373"/>
    <p:sldId id="1395" r:id="rId374"/>
    <p:sldId id="1266" r:id="rId375"/>
    <p:sldId id="1267" r:id="rId376"/>
    <p:sldId id="1396" r:id="rId377"/>
    <p:sldId id="1397" r:id="rId378"/>
    <p:sldId id="1399" r:id="rId379"/>
    <p:sldId id="1400" r:id="rId380"/>
    <p:sldId id="1398" r:id="rId381"/>
    <p:sldId id="1401" r:id="rId382"/>
    <p:sldId id="1268" r:id="rId383"/>
    <p:sldId id="1269" r:id="rId384"/>
    <p:sldId id="1271" r:id="rId385"/>
    <p:sldId id="1272" r:id="rId386"/>
    <p:sldId id="1273" r:id="rId387"/>
    <p:sldId id="1274" r:id="rId388"/>
    <p:sldId id="1275" r:id="rId389"/>
    <p:sldId id="1276" r:id="rId390"/>
    <p:sldId id="1277" r:id="rId391"/>
    <p:sldId id="1278" r:id="rId392"/>
    <p:sldId id="1279" r:id="rId393"/>
    <p:sldId id="1280" r:id="rId394"/>
    <p:sldId id="1283" r:id="rId395"/>
    <p:sldId id="1284" r:id="rId396"/>
    <p:sldId id="1286" r:id="rId397"/>
    <p:sldId id="1287" r:id="rId398"/>
    <p:sldId id="1288" r:id="rId399"/>
  </p:sldIdLst>
  <p:sldSz cx="9906000" cy="6858000" type="A4"/>
  <p:notesSz cx="9928225" cy="6797675"/>
  <p:embeddedFontLst>
    <p:embeddedFont>
      <p:font typeface="Bradley Hand ITC" panose="03070402050302030203" pitchFamily="66" charset="0"/>
      <p:regular r:id="rId401"/>
    </p:embeddedFont>
    <p:embeddedFont>
      <p:font typeface="Calibri" panose="020F0502020204030204" pitchFamily="34" charset="0"/>
      <p:regular r:id="rId402"/>
      <p:bold r:id="rId403"/>
      <p:italic r:id="rId404"/>
      <p:boldItalic r:id="rId405"/>
    </p:embeddedFont>
    <p:embeddedFont>
      <p:font typeface="Calibri Light" panose="020F0302020204030204" pitchFamily="34" charset="0"/>
      <p:regular r:id="rId406"/>
      <p:italic r:id="rId407"/>
    </p:embeddedFont>
    <p:embeddedFont>
      <p:font typeface="Cambria Math" panose="02040503050406030204" pitchFamily="18" charset="0"/>
      <p:regular r:id="rId408"/>
    </p:embeddedFont>
    <p:embeddedFont>
      <p:font typeface="Candara" panose="020E0502030303020204" pitchFamily="34" charset="0"/>
      <p:regular r:id="rId409"/>
      <p:bold r:id="rId410"/>
      <p:italic r:id="rId411"/>
      <p:boldItalic r:id="rId412"/>
    </p:embeddedFont>
    <p:embeddedFont>
      <p:font typeface="Consolas" panose="020B0609020204030204" pitchFamily="49" charset="0"/>
      <p:regular r:id="rId413"/>
      <p:bold r:id="rId414"/>
      <p:italic r:id="rId415"/>
      <p:boldItalic r:id="rId416"/>
    </p:embeddedFont>
    <p:embeddedFont>
      <p:font typeface="LG스마트체2.0 Regular" panose="020B0600000101010101" pitchFamily="50" charset="-127"/>
      <p:regular r:id="rId417"/>
    </p:embeddedFont>
    <p:embeddedFont>
      <p:font typeface="고도 B" panose="02000503000000020004" pitchFamily="2" charset="-127"/>
      <p:regular r:id="rId418"/>
    </p:embeddedFont>
    <p:embeddedFont>
      <p:font typeface="고도 M" panose="02000503000000020004" pitchFamily="2" charset="-127"/>
      <p:regular r:id="rId419"/>
    </p:embeddedFont>
    <p:embeddedFont>
      <p:font typeface="나눔스퀘어 ExtraBold" panose="020B0600000101010101" pitchFamily="50" charset="-127"/>
      <p:bold r:id="rId420"/>
    </p:embeddedFont>
    <p:embeddedFont>
      <p:font typeface="맑은 고딕" panose="020B0503020000020004" pitchFamily="50" charset="-127"/>
      <p:regular r:id="rId421"/>
      <p:bold r:id="rId422"/>
    </p:embeddedFont>
    <p:embeddedFont>
      <p:font typeface="맑은 고딕" panose="020B0503020000020004" pitchFamily="50" charset="-127"/>
      <p:regular r:id="rId421"/>
      <p:bold r:id="rId4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CC"/>
    <a:srgbClr val="008BBC"/>
    <a:srgbClr val="F5F5F5"/>
    <a:srgbClr val="A30046"/>
    <a:srgbClr val="FF99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2.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13.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4.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font" Target="fonts/font15.fntdata"/><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tableStyles" Target="tableStyle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6.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font" Target="fonts/font17.fntdata"/><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font" Target="fonts/font8.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font" Target="fonts/font19.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font" Target="fonts/font9.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0.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notesMaster" Target="notesMasters/notesMaster1.xml"/><Relationship Id="rId421" Type="http://schemas.openxmlformats.org/officeDocument/2006/relationships/font" Target="fonts/font2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1.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fntdata"/><Relationship Id="rId422" Type="http://schemas.openxmlformats.org/officeDocument/2006/relationships/font" Target="fonts/font22.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12.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presProps" Target="presProps.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3.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14.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5.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font" Target="fonts/font16.fntdata"/><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font" Target="fonts/font7.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font" Target="fonts/font18.fntdata"/><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11/2/2022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58436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967795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4818892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063313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135989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892556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2037920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7075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11/2/2022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0.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37.png"/><Relationship Id="rId4" Type="http://schemas.openxmlformats.org/officeDocument/2006/relationships/image" Target="../media/image236.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38.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10.png"/><Relationship Id="rId5" Type="http://schemas.openxmlformats.org/officeDocument/2006/relationships/image" Target="../media/image2380.png"/><Relationship Id="rId10" Type="http://schemas.openxmlformats.org/officeDocument/2006/relationships/image" Target="../media/image2400.png"/><Relationship Id="rId4" Type="http://schemas.openxmlformats.org/officeDocument/2006/relationships/image" Target="../media/image239.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72.xml.rels><?xml version="1.0" encoding="UTF-8" standalone="yes"?>
<Relationships xmlns="http://schemas.openxmlformats.org/package/2006/relationships"><Relationship Id="rId3" Type="http://schemas.openxmlformats.org/officeDocument/2006/relationships/image" Target="../media/image2512.png"/><Relationship Id="rId7" Type="http://schemas.openxmlformats.org/officeDocument/2006/relationships/image" Target="../media/image2520.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0.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6.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8.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1.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2.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2.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3.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4.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5.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6.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7.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7.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8.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8.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3.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3.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4.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5.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60.svg"/><Relationship Id="rId11" Type="http://schemas.openxmlformats.org/officeDocument/2006/relationships/image" Target="../media/image99.pn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6.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0.png"/><Relationship Id="rId5" Type="http://schemas.openxmlformats.org/officeDocument/2006/relationships/image" Target="../media/image467.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7.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8.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8.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1.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19.jpe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7.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2.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519.jpe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549.sv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93.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303.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9.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306.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8.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32.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9.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36.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41.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8.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42.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9.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43.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40.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44.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41.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45.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4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43.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47.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44.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8.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46.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51.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8.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52.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53.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50.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54.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51.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55.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52.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56.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57.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54.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8.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55.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9.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56.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57.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61.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62.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9.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63.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72.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7.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73.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76.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82.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8.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90.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93.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05128"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66097"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39871"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00163"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00163" y="4903273"/>
                <a:ext cx="513474" cy="442750"/>
              </a:xfrm>
              <a:prstGeom prst="rect">
                <a:avLst/>
              </a:prstGeom>
              <a:blipFill>
                <a:blip r:embed="rId4"/>
                <a:stretch>
                  <a:fillRect t="-5479" r="-27381"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17275"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80030" y="539235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80030" y="539235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968327" y="208601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185144" y="3454592"/>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185144" y="558144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654825" y="3379989"/>
            <a:ext cx="595035" cy="338554"/>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2970543" y="558144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459782" y="3697296"/>
            <a:ext cx="2050211" cy="1660606"/>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1523652" y="3697296"/>
            <a:ext cx="1909698" cy="116986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249014" y="3964921"/>
            <a:ext cx="556563" cy="83099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2881022" y="4852419"/>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1988297" y="4197757"/>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107600" y="3977767"/>
            <a:ext cx="1217000" cy="276999"/>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311464" y="4474756"/>
            <a:ext cx="25404" cy="377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495155" y="4254766"/>
            <a:ext cx="220945" cy="260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554703" y="5357906"/>
            <a:ext cx="202494" cy="28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3757197" y="5247906"/>
            <a:ext cx="1217000" cy="276999"/>
          </a:xfrm>
          <a:prstGeom prst="rect">
            <a:avLst/>
          </a:prstGeom>
          <a:noFill/>
        </p:spPr>
        <p:txBody>
          <a:bodyPr wrap="none" rtlCol="0">
            <a:spAutoFit/>
          </a:bodyPr>
          <a:lstStyle/>
          <a:p>
            <a:pPr algn="l"/>
            <a:r>
              <a:rPr lang="ko-KR" altLang="en-US" sz="1200">
                <a:latin typeface="+mj-ea"/>
                <a:ea typeface="+mj-ea"/>
              </a:rPr>
              <a:t>훈련 세트 손실</a:t>
            </a:r>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352835" y="457605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78959" y="143348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548447" y="1520189"/>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25397" y="199913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53248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bSup>
                            <m:sSubSupPr>
                              <m:ctrlPr>
                                <a:rPr lang="en-US" altLang="ko-KR" sz="2277" b="0" i="1" smtClean="0">
                                  <a:latin typeface="Cambria Math" panose="02040503050406030204" pitchFamily="18" charset="0"/>
                                </a:rPr>
                              </m:ctrlPr>
                            </m:sSubSupPr>
                            <m:e>
                              <m:r>
                                <a:rPr lang="en-US" altLang="ko-KR" sz="2277" b="0" i="1" smtClean="0">
                                  <a:latin typeface="Cambria Math" panose="02040503050406030204" pitchFamily="18" charset="0"/>
                                </a:rPr>
                                <m:t>𝑊</m:t>
                              </m:r>
                            </m:e>
                            <m:sub>
                              <m:r>
                                <a:rPr lang="en-US" altLang="ko-KR" sz="2277" b="0" i="1" smtClean="0">
                                  <a:latin typeface="Cambria Math" panose="02040503050406030204" pitchFamily="18" charset="0"/>
                                </a:rPr>
                                <m:t>𝑖</m:t>
                              </m:r>
                            </m:sub>
                            <m:sup>
                              <m:r>
                                <a:rPr lang="en-US" altLang="ko-KR" sz="2277" b="0" i="1" smtClean="0">
                                  <a:latin typeface="Cambria Math" panose="02040503050406030204" pitchFamily="18" charset="0"/>
                                </a:rPr>
                                <m:t>2</m:t>
                              </m:r>
                            </m:sup>
                          </m:sSub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53248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861048"/>
            <a:ext cx="4464050" cy="1850312"/>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m:t>
                    </m:r>
                    <m:r>
                      <a:rPr lang="en-US" altLang="ko-KR" sz="1708" i="1" smtClean="0">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rPr>
                      <m:t>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2428870"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=&gt; ()</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52162" y="1257562"/>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947711"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289286"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19887" y="3001191"/>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21606" y="3001498"/>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395184" y="3047462"/>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9413" y="3030710"/>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0453" y="3648128"/>
                <a:ext cx="6093300" cy="2730363"/>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0453" y="3648128"/>
                <a:ext cx="6093300" cy="2730363"/>
              </a:xfrm>
              <a:prstGeom prst="rect">
                <a:avLst/>
              </a:prstGeom>
              <a:blipFill>
                <a:blip r:embed="rId4"/>
                <a:stretch>
                  <a:fillRect l="-700" t="-670" b="-2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6519388" y="4992342"/>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6519388" y="5474780"/>
            <a:ext cx="4092787"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,1)=&gt;(30,1)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33CC2AF-DA71-C9A8-060B-9505CD219991}"/>
              </a:ext>
            </a:extLst>
          </p:cNvPr>
          <p:cNvSpPr txBox="1"/>
          <p:nvPr/>
        </p:nvSpPr>
        <p:spPr>
          <a:xfrm>
            <a:off x="8121352" y="2628518"/>
            <a:ext cx="3097323" cy="369332"/>
          </a:xfrm>
          <a:prstGeom prst="rect">
            <a:avLst/>
          </a:prstGeom>
          <a:noFill/>
        </p:spPr>
        <p:txBody>
          <a:bodyPr wrap="none" rtlCol="0">
            <a:spAutoFit/>
          </a:bodyPr>
          <a:lstStyle/>
          <a:p>
            <a:pPr algn="l"/>
            <a:r>
              <a:rPr lang="en-US" altLang="ko-KR">
                <a:latin typeface="Consolas" panose="020B0609020204030204" pitchFamily="49" charset="0"/>
              </a:rPr>
              <a:t>(364,</a:t>
            </a:r>
            <a:r>
              <a:rPr lang="en-US" altLang="ko-KR">
                <a:solidFill>
                  <a:srgbClr val="FF0000"/>
                </a:solidFill>
                <a:latin typeface="Consolas" panose="020B0609020204030204" pitchFamily="49" charset="0"/>
              </a:rPr>
              <a:t>30</a:t>
            </a:r>
            <a:r>
              <a:rPr lang="en-US" altLang="ko-KR">
                <a:latin typeface="Consolas" panose="020B0609020204030204" pitchFamily="49" charset="0"/>
              </a:rPr>
              <a:t>)(</a:t>
            </a:r>
            <a:r>
              <a:rPr lang="en-US" altLang="ko-KR">
                <a:solidFill>
                  <a:srgbClr val="FF0000"/>
                </a:solidFill>
                <a:latin typeface="Consolas" panose="020B0609020204030204" pitchFamily="49" charset="0"/>
              </a:rPr>
              <a:t>30</a:t>
            </a:r>
            <a:r>
              <a:rPr lang="en-US" altLang="ko-KR">
                <a:latin typeface="Consolas" panose="020B0609020204030204" pitchFamily="49" charset="0"/>
              </a:rPr>
              <a:t>,1)=&gt;(364,1)</a:t>
            </a:r>
            <a:endParaRPr lang="ko-KR" altLang="en-US">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870FDBAA-0C78-2545-882B-92E284E60849}"/>
              </a:ext>
            </a:extLst>
          </p:cNvPr>
          <p:cNvCxnSpPr/>
          <p:nvPr/>
        </p:nvCxnSpPr>
        <p:spPr>
          <a:xfrm flipH="1">
            <a:off x="6933220" y="5337212"/>
            <a:ext cx="648072"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0A7BD21-32F3-C003-0DB3-1161FBA08261}"/>
              </a:ext>
            </a:extLst>
          </p:cNvPr>
          <p:cNvCxnSpPr>
            <a:cxnSpLocks/>
          </p:cNvCxnSpPr>
          <p:nvPr/>
        </p:nvCxnSpPr>
        <p:spPr>
          <a:xfrm>
            <a:off x="7002660" y="5357985"/>
            <a:ext cx="578632" cy="21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351413" cy="4378571"/>
              </a:xfrm>
              <a:prstGeom prst="rect">
                <a:avLst/>
              </a:prstGeom>
            </p:spPr>
            <p:txBody>
              <a:bodyPr wrap="none">
                <a:spAutoFit/>
              </a:bodyPr>
              <a:lstStyle/>
              <a:p>
                <a14:m>
                  <m:oMath xmlns:m="http://schemas.openxmlformats.org/officeDocument/2006/math">
                    <m:f>
                      <m:fPr>
                        <m:ctrlPr>
                          <a:rPr lang="en-US" altLang="ko-KR" sz="2200" i="1" smtClean="0">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𝑊</m:t>
                      </m:r>
                    </m:oMath>
                  </m:oMathPara>
                </a14:m>
                <a:endParaRPr lang="en-US" altLang="ko-KR" sz="2200" i="1">
                  <a:solidFill>
                    <a:srgbClr val="000000"/>
                  </a:solidFill>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r>
                      <a:rPr lang="en-US" altLang="ko-KR" sz="2200" b="0" i="1" smtClean="0">
                        <a:solidFill>
                          <a:srgbClr val="000000"/>
                        </a:solidFill>
                        <a:latin typeface="Cambria Math" panose="02040503050406030204" pitchFamily="18" charset="0"/>
                        <a:ea typeface="Cambria Math" panose="02040503050406030204" pitchFamily="18" charset="0"/>
                      </a:rPr>
                      <m:t>𝐸</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b="0" i="1" smtClean="0">
                            <a:solidFill>
                              <a:srgbClr val="000000"/>
                            </a:solidFill>
                            <a:latin typeface="Cambria Math" panose="02040503050406030204" pitchFamily="18" charset="0"/>
                            <a:ea typeface="Cambria Math" panose="02040503050406030204" pitchFamily="18" charset="0"/>
                          </a:rPr>
                          <m:t>𝑊</m:t>
                        </m:r>
                      </m:e>
                      <m:sup>
                        <m:r>
                          <a:rPr lang="en-US" altLang="ko-KR" sz="2200" i="1">
                            <a:solidFill>
                              <a:srgbClr val="000000"/>
                            </a:solidFill>
                            <a:latin typeface="Cambria Math" panose="02040503050406030204" pitchFamily="18" charset="0"/>
                            <a:ea typeface="Cambria Math" panose="02040503050406030204" pitchFamily="18" charset="0"/>
                          </a:rPr>
                          <m:t>𝑇</m:t>
                        </m:r>
                      </m:sup>
                    </m:sSup>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351413" cy="4378571"/>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X</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X</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W</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6" name="TextBox 5">
            <a:extLst>
              <a:ext uri="{FF2B5EF4-FFF2-40B4-BE49-F238E27FC236}">
                <a16:creationId xmlns:a16="http://schemas.microsoft.com/office/drawing/2014/main" id="{2D4D0E5C-4301-0C4D-C4EA-221C4F5DC81D}"/>
              </a:ext>
            </a:extLst>
          </p:cNvPr>
          <p:cNvSpPr txBox="1"/>
          <p:nvPr/>
        </p:nvSpPr>
        <p:spPr>
          <a:xfrm>
            <a:off x="2689561" y="3695836"/>
            <a:ext cx="4432624" cy="461665"/>
          </a:xfrm>
          <a:prstGeom prst="rect">
            <a:avLst/>
          </a:prstGeom>
          <a:noFill/>
        </p:spPr>
        <p:txBody>
          <a:bodyPr wrap="none" rtlCol="0">
            <a:spAutoFit/>
          </a:bodyPr>
          <a:lstStyle/>
          <a:p>
            <a:pPr algn="l"/>
            <a:r>
              <a:rPr lang="en-US" altLang="ko-KR" sz="2400">
                <a:latin typeface="Consolas" panose="020B0609020204030204" pitchFamily="49" charset="0"/>
              </a:rPr>
              <a:t>(364,</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,30) =&gt; (364,30)</a:t>
            </a:r>
            <a:endParaRPr lang="ko-KR" altLang="en-US" sz="2400">
              <a:latin typeface="Consolas" panose="020B0609020204030204" pitchFamily="49" charset="0"/>
            </a:endParaRPr>
          </a:p>
        </p:txBody>
      </p:sp>
      <p:sp>
        <p:nvSpPr>
          <p:cNvPr id="8" name="TextBox 7">
            <a:extLst>
              <a:ext uri="{FF2B5EF4-FFF2-40B4-BE49-F238E27FC236}">
                <a16:creationId xmlns:a16="http://schemas.microsoft.com/office/drawing/2014/main" id="{260044A1-E045-49CE-8FAE-616EA4DD1904}"/>
              </a:ext>
            </a:extLst>
          </p:cNvPr>
          <p:cNvSpPr txBox="1"/>
          <p:nvPr/>
        </p:nvSpPr>
        <p:spPr>
          <a:xfrm>
            <a:off x="3836876" y="3178437"/>
            <a:ext cx="1204176" cy="461665"/>
          </a:xfrm>
          <a:prstGeom prst="rect">
            <a:avLst/>
          </a:prstGeom>
          <a:noFill/>
        </p:spPr>
        <p:txBody>
          <a:bodyPr wrap="none" rtlCol="0">
            <a:spAutoFit/>
          </a:bodyPr>
          <a:lstStyle/>
          <a:p>
            <a:pPr algn="l"/>
            <a:r>
              <a:rPr lang="en-US" altLang="ko-KR" sz="2400">
                <a:latin typeface="Consolas" panose="020B0609020204030204" pitchFamily="49" charset="0"/>
              </a:rPr>
              <a:t>(30,1)</a:t>
            </a:r>
            <a:endParaRPr lang="ko-KR" altLang="en-US" sz="2400">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4FE221F7-AEB4-BE37-770B-250425EDD4F5}"/>
              </a:ext>
            </a:extLst>
          </p:cNvPr>
          <p:cNvCxnSpPr/>
          <p:nvPr/>
        </p:nvCxnSpPr>
        <p:spPr>
          <a:xfrm flipH="1">
            <a:off x="4268924" y="3537012"/>
            <a:ext cx="432048" cy="2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2F3B5B0-816F-6656-C0C4-122410FEC64F}"/>
              </a:ext>
            </a:extLst>
          </p:cNvPr>
          <p:cNvCxnSpPr>
            <a:cxnSpLocks/>
          </p:cNvCxnSpPr>
          <p:nvPr/>
        </p:nvCxnSpPr>
        <p:spPr>
          <a:xfrm>
            <a:off x="4318411" y="3550224"/>
            <a:ext cx="357634" cy="27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535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709057" y="3599113"/>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2210862"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  # ()</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4109169" y="917441"/>
                <a:ext cx="4965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⇒(364,1)+</m:t>
                      </m:r>
                      <m:r>
                        <a:rPr lang="en-US" altLang="ko-KR" sz="2400" b="0" i="0" smtClean="0">
                          <a:latin typeface="Cambria Math" panose="02040503050406030204" pitchFamily="18" charset="0"/>
                        </a:rPr>
                        <m:t>(364,1)</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4109169" y="917441"/>
                <a:ext cx="4965655" cy="369332"/>
              </a:xfrm>
              <a:prstGeom prst="rect">
                <a:avLst/>
              </a:prstGeom>
              <a:blipFill>
                <a:blip r:embed="rId4"/>
                <a:stretch>
                  <a:fillRect r="-859"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73C2B3-E707-2C83-DE0E-257C327E88F5}"/>
                  </a:ext>
                </a:extLst>
              </p:cNvPr>
              <p:cNvSpPr txBox="1"/>
              <p:nvPr/>
            </p:nvSpPr>
            <p:spPr>
              <a:xfrm>
                <a:off x="7869324" y="555239"/>
                <a:ext cx="42639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B773C2B3-E707-2C83-DE0E-257C327E88F5}"/>
                  </a:ext>
                </a:extLst>
              </p:cNvPr>
              <p:cNvSpPr txBox="1">
                <a:spLocks noRot="1" noChangeAspect="1" noMove="1" noResize="1" noEditPoints="1" noAdjustHandles="1" noChangeArrowheads="1" noChangeShapeType="1" noTextEdit="1"/>
              </p:cNvSpPr>
              <p:nvPr/>
            </p:nvSpPr>
            <p:spPr>
              <a:xfrm>
                <a:off x="7869324" y="555239"/>
                <a:ext cx="426399" cy="369332"/>
              </a:xfrm>
              <a:prstGeom prst="rect">
                <a:avLst/>
              </a:prstGeom>
              <a:blipFill>
                <a:blip r:embed="rId5"/>
                <a:stretch>
                  <a:fillRect l="-14286" r="-12857" b="-34426"/>
                </a:stretch>
              </a:blipFill>
            </p:spPr>
            <p:txBody>
              <a:bodyPr/>
              <a:lstStyle/>
              <a:p>
                <a:r>
                  <a:rPr lang="ko-KR" altLang="en-US">
                    <a:noFill/>
                  </a:rPr>
                  <a:t> </a:t>
                </a:r>
              </a:p>
            </p:txBody>
          </p:sp>
        </mc:Fallback>
      </mc:AlternateContent>
      <p:sp>
        <p:nvSpPr>
          <p:cNvPr id="26" name="화살표: 오른쪽 25">
            <a:extLst>
              <a:ext uri="{FF2B5EF4-FFF2-40B4-BE49-F238E27FC236}">
                <a16:creationId xmlns:a16="http://schemas.microsoft.com/office/drawing/2014/main" id="{7CB6F120-9017-6727-812E-8D654BF97A60}"/>
              </a:ext>
            </a:extLst>
          </p:cNvPr>
          <p:cNvSpPr/>
          <p:nvPr/>
        </p:nvSpPr>
        <p:spPr>
          <a:xfrm flipH="1">
            <a:off x="2586392" y="6430685"/>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화살표: 오른쪽 26">
            <a:extLst>
              <a:ext uri="{FF2B5EF4-FFF2-40B4-BE49-F238E27FC236}">
                <a16:creationId xmlns:a16="http://schemas.microsoft.com/office/drawing/2014/main" id="{A6FAD758-F05B-127D-0D16-2FB7AD84636A}"/>
              </a:ext>
            </a:extLst>
          </p:cNvPr>
          <p:cNvSpPr/>
          <p:nvPr/>
        </p:nvSpPr>
        <p:spPr>
          <a:xfrm rot="10800000" flipH="1">
            <a:off x="5137949" y="6417424"/>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236B47C-FF23-0834-9918-35F28ABBB8F9}"/>
                  </a:ext>
                </a:extLst>
              </p:cNvPr>
              <p:cNvSpPr txBox="1"/>
              <p:nvPr/>
            </p:nvSpPr>
            <p:spPr>
              <a:xfrm>
                <a:off x="8973797" y="649949"/>
                <a:ext cx="1605696" cy="376257"/>
              </a:xfrm>
              <a:prstGeom prst="rect">
                <a:avLst/>
              </a:prstGeom>
              <a:noFill/>
            </p:spPr>
            <p:txBody>
              <a:bodyPr wrap="none" lIns="0" tIns="0" rIns="0" bIns="0" rtlCol="0">
                <a:spAutoFit/>
              </a:bodyPr>
              <a:lstStyle/>
              <a:p>
                <a:pPr algn="l"/>
                <a14:m>
                  <m:oMath xmlns:m="http://schemas.openxmlformats.org/officeDocument/2006/math">
                    <m:r>
                      <a:rPr lang="en-US" altLang="ko-KR" sz="2400" b="0" i="1" smtClean="0">
                        <a:latin typeface="Cambria Math" panose="02040503050406030204" pitchFamily="18" charset="0"/>
                      </a:rPr>
                      <m:t>𝑟𝑒𝑝𝑒𝑎𝑡</m:t>
                    </m:r>
                    <m:r>
                      <a:rPr lang="en-US" altLang="ko-KR" sz="2400" b="0" i="1" smtClean="0">
                        <a:latin typeface="Cambria Math" panose="02040503050406030204" pitchFamily="18" charset="0"/>
                      </a:rPr>
                      <m:t> </m:t>
                    </m:r>
                    <m:r>
                      <a:rPr lang="ko-KR" altLang="en-US" sz="2400" i="1">
                        <a:latin typeface="Cambria Math" panose="02040503050406030204" pitchFamily="18" charset="0"/>
                      </a:rPr>
                      <m:t>연</m:t>
                    </m:r>
                  </m:oMath>
                </a14:m>
                <a:r>
                  <a:rPr lang="ko-KR" altLang="en-US" sz="2400">
                    <a:latin typeface="Consolas" panose="020B0609020204030204" pitchFamily="49" charset="0"/>
                  </a:rPr>
                  <a:t>산</a:t>
                </a:r>
              </a:p>
            </p:txBody>
          </p:sp>
        </mc:Choice>
        <mc:Fallback xmlns="">
          <p:sp>
            <p:nvSpPr>
              <p:cNvPr id="28" name="TextBox 27">
                <a:extLst>
                  <a:ext uri="{FF2B5EF4-FFF2-40B4-BE49-F238E27FC236}">
                    <a16:creationId xmlns:a16="http://schemas.microsoft.com/office/drawing/2014/main" id="{E236B47C-FF23-0834-9918-35F28ABBB8F9}"/>
                  </a:ext>
                </a:extLst>
              </p:cNvPr>
              <p:cNvSpPr txBox="1">
                <a:spLocks noRot="1" noChangeAspect="1" noMove="1" noResize="1" noEditPoints="1" noAdjustHandles="1" noChangeArrowheads="1" noChangeShapeType="1" noTextEdit="1"/>
              </p:cNvSpPr>
              <p:nvPr/>
            </p:nvSpPr>
            <p:spPr>
              <a:xfrm>
                <a:off x="8973797" y="649949"/>
                <a:ext cx="1605696" cy="376257"/>
              </a:xfrm>
              <a:prstGeom prst="rect">
                <a:avLst/>
              </a:prstGeom>
              <a:blipFill>
                <a:blip r:embed="rId6"/>
                <a:stretch>
                  <a:fillRect l="-7985" t="-26230" r="-11027" b="-475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80743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2884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7579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185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11482"/>
            <a:ext cx="996883" cy="2945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
        <p:nvSpPr>
          <p:cNvPr id="6" name="TextBox 5">
            <a:extLst>
              <a:ext uri="{FF2B5EF4-FFF2-40B4-BE49-F238E27FC236}">
                <a16:creationId xmlns:a16="http://schemas.microsoft.com/office/drawing/2014/main" id="{B16F881D-A1E3-19E6-60AC-CE27AC200C71}"/>
              </a:ext>
            </a:extLst>
          </p:cNvPr>
          <p:cNvSpPr txBox="1"/>
          <p:nvPr/>
        </p:nvSpPr>
        <p:spPr>
          <a:xfrm>
            <a:off x="4949230" y="800708"/>
            <a:ext cx="4432624" cy="461665"/>
          </a:xfrm>
          <a:prstGeom prst="rect">
            <a:avLst/>
          </a:prstGeom>
          <a:noFill/>
        </p:spPr>
        <p:txBody>
          <a:bodyPr wrap="none" rtlCol="0">
            <a:spAutoFit/>
          </a:bodyPr>
          <a:lstStyle/>
          <a:p>
            <a:pPr algn="l"/>
            <a:r>
              <a:rPr lang="en-US" altLang="ko-KR" sz="2400">
                <a:latin typeface="Consolas" panose="020B0609020204030204" pitchFamily="49" charset="0"/>
              </a:rPr>
              <a:t>playground.tensorflow.org</a:t>
            </a:r>
            <a:endParaRPr lang="ko-KR" altLang="en-US" sz="24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118412" y="4935787"/>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5467135" y="3090532"/>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50206" y="4159590"/>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pic>
        <p:nvPicPr>
          <p:cNvPr id="10" name="Picture 2">
            <a:extLst>
              <a:ext uri="{FF2B5EF4-FFF2-40B4-BE49-F238E27FC236}">
                <a16:creationId xmlns:a16="http://schemas.microsoft.com/office/drawing/2014/main" id="{A6FB8F80-53D6-6973-8D70-2CFFA1122D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9157" y="889647"/>
            <a:ext cx="3050070" cy="207025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연결선 17">
            <a:extLst>
              <a:ext uri="{FF2B5EF4-FFF2-40B4-BE49-F238E27FC236}">
                <a16:creationId xmlns:a16="http://schemas.microsoft.com/office/drawing/2014/main" id="{4EED0ED2-0F8F-C5CD-DB2D-4B9CD036E48D}"/>
              </a:ext>
            </a:extLst>
          </p:cNvPr>
          <p:cNvCxnSpPr/>
          <p:nvPr/>
        </p:nvCxnSpPr>
        <p:spPr>
          <a:xfrm>
            <a:off x="7005228" y="1808820"/>
            <a:ext cx="1337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F46736C0-FC95-8D44-3FEB-74DF965DFE7F}"/>
              </a:ext>
            </a:extLst>
          </p:cNvPr>
          <p:cNvCxnSpPr>
            <a:cxnSpLocks/>
          </p:cNvCxnSpPr>
          <p:nvPr/>
        </p:nvCxnSpPr>
        <p:spPr>
          <a:xfrm>
            <a:off x="8342995" y="1808820"/>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5499B3B-54E7-46FA-C812-4D45E03E54B3}"/>
              </a:ext>
            </a:extLst>
          </p:cNvPr>
          <p:cNvCxnSpPr>
            <a:cxnSpLocks/>
          </p:cNvCxnSpPr>
          <p:nvPr/>
        </p:nvCxnSpPr>
        <p:spPr>
          <a:xfrm>
            <a:off x="6998960" y="2264147"/>
            <a:ext cx="1195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86E80CE-2000-787D-2B10-C649C873ECE1}"/>
              </a:ext>
            </a:extLst>
          </p:cNvPr>
          <p:cNvCxnSpPr>
            <a:cxnSpLocks/>
          </p:cNvCxnSpPr>
          <p:nvPr/>
        </p:nvCxnSpPr>
        <p:spPr>
          <a:xfrm>
            <a:off x="8194192" y="2264147"/>
            <a:ext cx="0" cy="4087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57EF3DB-14A1-F9BF-507D-4C2343FE2106}"/>
              </a:ext>
            </a:extLst>
          </p:cNvPr>
          <p:cNvCxnSpPr>
            <a:cxnSpLocks/>
          </p:cNvCxnSpPr>
          <p:nvPr/>
        </p:nvCxnSpPr>
        <p:spPr>
          <a:xfrm>
            <a:off x="7023095" y="2420888"/>
            <a:ext cx="1062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3D9AF83-241E-5BB1-7C9E-E588BDDFE90F}"/>
              </a:ext>
            </a:extLst>
          </p:cNvPr>
          <p:cNvCxnSpPr>
            <a:cxnSpLocks/>
          </p:cNvCxnSpPr>
          <p:nvPr/>
        </p:nvCxnSpPr>
        <p:spPr>
          <a:xfrm>
            <a:off x="8085348" y="2420888"/>
            <a:ext cx="0" cy="252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7294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468488" y="32949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468488" y="32949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4116785" y="3016671"/>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4116785" y="3016671"/>
                <a:ext cx="4244239" cy="350417"/>
              </a:xfrm>
              <a:prstGeom prst="rect">
                <a:avLst/>
              </a:prstGeom>
              <a:blipFill>
                <a:blip r:embed="rId5"/>
                <a:stretch>
                  <a:fillRect r="-717" b="-35088"/>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593709" y="4775167"/>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
        <p:nvSpPr>
          <p:cNvPr id="47" name="화살표: 오른쪽 46">
            <a:extLst>
              <a:ext uri="{FF2B5EF4-FFF2-40B4-BE49-F238E27FC236}">
                <a16:creationId xmlns:a16="http://schemas.microsoft.com/office/drawing/2014/main" id="{39FAC5A4-CBC1-2B93-C268-332D43CA44AF}"/>
              </a:ext>
            </a:extLst>
          </p:cNvPr>
          <p:cNvSpPr/>
          <p:nvPr/>
        </p:nvSpPr>
        <p:spPr>
          <a:xfrm flipH="1">
            <a:off x="7293259" y="4817153"/>
            <a:ext cx="683747"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22C34A6-18AF-DE08-F7D2-2FDA29CC5327}"/>
              </a:ext>
            </a:extLst>
          </p:cNvPr>
          <p:cNvSpPr/>
          <p:nvPr/>
        </p:nvSpPr>
        <p:spPr>
          <a:xfrm>
            <a:off x="7598635" y="16508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화살표: 오른쪽 50">
            <a:extLst>
              <a:ext uri="{FF2B5EF4-FFF2-40B4-BE49-F238E27FC236}">
                <a16:creationId xmlns:a16="http://schemas.microsoft.com/office/drawing/2014/main" id="{63CE89DE-2FB1-240A-7E38-89010D65FB66}"/>
              </a:ext>
            </a:extLst>
          </p:cNvPr>
          <p:cNvSpPr/>
          <p:nvPr/>
        </p:nvSpPr>
        <p:spPr>
          <a:xfrm>
            <a:off x="7052500" y="1916431"/>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015E49D1-FFBB-98FF-AE55-CA3F7AD3A0E8}"/>
              </a:ext>
            </a:extLst>
          </p:cNvPr>
          <p:cNvSpPr txBox="1"/>
          <p:nvPr/>
        </p:nvSpPr>
        <p:spPr>
          <a:xfrm>
            <a:off x="2936776" y="6172478"/>
            <a:ext cx="1947969" cy="442750"/>
          </a:xfrm>
          <a:prstGeom prst="rect">
            <a:avLst/>
          </a:prstGeom>
          <a:noFill/>
        </p:spPr>
        <p:txBody>
          <a:bodyPr wrap="none" rtlCol="0">
            <a:spAutoFit/>
          </a:bodyPr>
          <a:lstStyle/>
          <a:p>
            <a:pPr algn="l"/>
            <a:r>
              <a:rPr lang="en-US" altLang="ko-KR" sz="2277">
                <a:latin typeface="Consolas" panose="020B0609020204030204" pitchFamily="49" charset="0"/>
              </a:rPr>
              <a:t>(2,3)=&gt;(2,)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280C5971-266C-5C99-E5A1-094295540C96}"/>
              </a:ext>
            </a:extLst>
          </p:cNvPr>
          <p:cNvSpPr txBox="1"/>
          <p:nvPr/>
        </p:nvSpPr>
        <p:spPr>
          <a:xfrm>
            <a:off x="3756096" y="5315853"/>
            <a:ext cx="986167" cy="442750"/>
          </a:xfrm>
          <a:prstGeom prst="rect">
            <a:avLst/>
          </a:prstGeom>
          <a:noFill/>
        </p:spPr>
        <p:txBody>
          <a:bodyPr wrap="none" rtlCol="0">
            <a:spAutoFit/>
          </a:bodyPr>
          <a:lstStyle/>
          <a:p>
            <a:pPr algn="l"/>
            <a:r>
              <a:rPr lang="en-US" altLang="ko-KR" sz="2277">
                <a:latin typeface="Consolas" panose="020B0609020204030204" pitchFamily="49" charset="0"/>
              </a:rPr>
              <a:t>(2,3)</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1E24BB6C-3BBB-9935-8424-F54698629B41}"/>
              </a:ext>
            </a:extLst>
          </p:cNvPr>
          <p:cNvSpPr txBox="1"/>
          <p:nvPr/>
        </p:nvSpPr>
        <p:spPr>
          <a:xfrm>
            <a:off x="6207854" y="5268118"/>
            <a:ext cx="986167" cy="442750"/>
          </a:xfrm>
          <a:prstGeom prst="rect">
            <a:avLst/>
          </a:prstGeom>
          <a:noFill/>
        </p:spPr>
        <p:txBody>
          <a:bodyPr wrap="none" rtlCol="0">
            <a:spAutoFit/>
          </a:bodyPr>
          <a:lstStyle/>
          <a:p>
            <a:pPr algn="l"/>
            <a:r>
              <a:rPr lang="en-US" altLang="ko-KR" sz="2277">
                <a:latin typeface="Consolas" panose="020B0609020204030204" pitchFamily="49" charset="0"/>
              </a:rPr>
              <a:t>(2,1)</a:t>
            </a:r>
            <a:endParaRPr lang="ko-KR" altLang="en-US" sz="2277">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3445943"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스트라이드</a:t>
            </a:r>
            <a:r>
              <a:rPr lang="en-US" altLang="ko-KR" b="1">
                <a:solidFill>
                  <a:srgbClr val="000000"/>
                </a:solidFill>
                <a:latin typeface="+mj-ea"/>
                <a:ea typeface="+mj-ea"/>
              </a:rPr>
              <a:t>(stride)</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6465168" y="3647274"/>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6573915"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6789939"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7005963"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7221987"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7438011"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7654035"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6576147"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6792171"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7008195"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7224219"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7440243"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7656267"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6574807"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6790831"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7006855"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7222879"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7438903"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7654927"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6573467"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6789491"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7005515"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7221539"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7437563"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7653587"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6572127"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6788151"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7004175"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7220199"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7436223"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7652247"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7943BE3E-4C86-B651-30E4-B13E54D209DA}"/>
              </a:ext>
            </a:extLst>
          </p:cNvPr>
          <p:cNvCxnSpPr/>
          <p:nvPr/>
        </p:nvCxnSpPr>
        <p:spPr>
          <a:xfrm>
            <a:off x="5878287" y="1012568"/>
            <a:ext cx="33123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1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765" y="3889550"/>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113" y="188221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753976" y="1879993"/>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9" name="TextBox 8">
            <a:extLst>
              <a:ext uri="{FF2B5EF4-FFF2-40B4-BE49-F238E27FC236}">
                <a16:creationId xmlns:a16="http://schemas.microsoft.com/office/drawing/2014/main" id="{F2A957F0-269E-6757-3146-2D143D4FB353}"/>
              </a:ext>
            </a:extLst>
          </p:cNvPr>
          <p:cNvSpPr txBox="1"/>
          <p:nvPr/>
        </p:nvSpPr>
        <p:spPr>
          <a:xfrm>
            <a:off x="4502236" y="944724"/>
            <a:ext cx="1382110" cy="384401"/>
          </a:xfrm>
          <a:prstGeom prst="rect">
            <a:avLst/>
          </a:prstGeom>
          <a:noFill/>
        </p:spPr>
        <p:txBody>
          <a:bodyPr wrap="none" rtlCol="0">
            <a:spAutoFit/>
          </a:bodyPr>
          <a:lstStyle/>
          <a:p>
            <a:pPr algn="l"/>
            <a:r>
              <a:rPr lang="en-US" altLang="ko-KR" sz="1898">
                <a:latin typeface="Consolas" panose="020B0609020204030204" pitchFamily="49" charset="0"/>
              </a:rPr>
              <a:t>OH=H-FH+1</a:t>
            </a:r>
            <a:endParaRPr lang="ko-KR" altLang="en-US" sz="1898">
              <a:latin typeface="Consolas" panose="020B0609020204030204" pitchFamily="49" charset="0"/>
            </a:endParaRPr>
          </a:p>
        </p:txBody>
      </p:sp>
    </p:spTree>
    <p:extLst>
      <p:ext uri="{BB962C8B-B14F-4D97-AF65-F5344CB8AC3E}">
        <p14:creationId xmlns:p14="http://schemas.microsoft.com/office/powerpoint/2010/main" val="1780883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2328394" cy="355162"/>
          </a:xfrm>
          <a:prstGeom prst="rect">
            <a:avLst/>
          </a:prstGeom>
          <a:noFill/>
        </p:spPr>
        <p:txBody>
          <a:bodyPr wrap="none" rtlCol="0">
            <a:spAutoFit/>
          </a:bodyPr>
          <a:lstStyle/>
          <a:p>
            <a:r>
              <a:rPr lang="en-US" altLang="ko-KR" sz="1708" b="1">
                <a:solidFill>
                  <a:srgbClr val="FF0000"/>
                </a:solidFill>
                <a:latin typeface="+mj-ea"/>
                <a:ea typeface="+mj-ea"/>
              </a:rPr>
              <a:t>Output Feature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1915217"/>
            <a:ext cx="254970" cy="978428"/>
          </a:xfrm>
          <a:prstGeom prst="curvedConnector4">
            <a:avLst>
              <a:gd name="adj1" fmla="val -89658"/>
              <a:gd name="adj2" fmla="val 590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27447"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1820652" y="6136760"/>
            <a:ext cx="1648208"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1</a:t>
            </a:r>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9" name="TextBox 8">
            <a:extLst>
              <a:ext uri="{FF2B5EF4-FFF2-40B4-BE49-F238E27FC236}">
                <a16:creationId xmlns:a16="http://schemas.microsoft.com/office/drawing/2014/main" id="{2CCC7A49-E944-DAEF-82A6-AE43B377E7D1}"/>
              </a:ext>
            </a:extLst>
          </p:cNvPr>
          <p:cNvSpPr txBox="1"/>
          <p:nvPr/>
        </p:nvSpPr>
        <p:spPr>
          <a:xfrm>
            <a:off x="4012343" y="5366485"/>
            <a:ext cx="1204176" cy="461665"/>
          </a:xfrm>
          <a:prstGeom prst="rect">
            <a:avLst/>
          </a:prstGeom>
          <a:noFill/>
        </p:spPr>
        <p:txBody>
          <a:bodyPr wrap="none" rtlCol="0">
            <a:spAutoFit/>
          </a:bodyPr>
          <a:lstStyle/>
          <a:p>
            <a:pPr algn="l"/>
            <a:r>
              <a:rPr lang="en-US" altLang="ko-KR" sz="2400">
                <a:latin typeface="Consolas" panose="020B0609020204030204" pitchFamily="49" charset="0"/>
              </a:rPr>
              <a:t>filter</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E16BC79D-3E36-1544-B5CE-C48C5569C3F6}"/>
              </a:ext>
            </a:extLst>
          </p:cNvPr>
          <p:cNvSpPr txBox="1"/>
          <p:nvPr/>
        </p:nvSpPr>
        <p:spPr>
          <a:xfrm>
            <a:off x="2013660" y="5377146"/>
            <a:ext cx="1034257" cy="461665"/>
          </a:xfrm>
          <a:prstGeom prst="rect">
            <a:avLst/>
          </a:prstGeom>
          <a:noFill/>
        </p:spPr>
        <p:txBody>
          <a:bodyPr wrap="none" rtlCol="0">
            <a:spAutoFit/>
          </a:bodyPr>
          <a:lstStyle/>
          <a:p>
            <a:pPr algn="l"/>
            <a:r>
              <a:rPr lang="en-US" altLang="ko-KR" sz="2400">
                <a:latin typeface="Consolas" panose="020B0609020204030204" pitchFamily="49" charset="0"/>
              </a:rPr>
              <a:t>image</a:t>
            </a:r>
            <a:endParaRPr lang="ko-KR" altLang="en-US" sz="2400">
              <a:latin typeface="Consolas" panose="020B0609020204030204" pitchFamily="49" charset="0"/>
            </a:endParaRPr>
          </a:p>
        </p:txBody>
      </p:sp>
      <p:sp>
        <p:nvSpPr>
          <p:cNvPr id="11" name="TextBox 10">
            <a:extLst>
              <a:ext uri="{FF2B5EF4-FFF2-40B4-BE49-F238E27FC236}">
                <a16:creationId xmlns:a16="http://schemas.microsoft.com/office/drawing/2014/main" id="{0DCE9ED9-6421-49C5-1B1D-83E477DC2312}"/>
              </a:ext>
            </a:extLst>
          </p:cNvPr>
          <p:cNvSpPr txBox="1"/>
          <p:nvPr/>
        </p:nvSpPr>
        <p:spPr>
          <a:xfrm>
            <a:off x="3923376" y="6133421"/>
            <a:ext cx="1382110"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r>
              <a:rPr lang="en-US" altLang="ko-KR" sz="1898">
                <a:solidFill>
                  <a:schemeClr val="accent1"/>
                </a:solidFill>
                <a:latin typeface="Consolas" panose="020B0609020204030204" pitchFamily="49" charset="0"/>
              </a:rPr>
              <a:t>6</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2" name="TextBox 11">
            <a:extLst>
              <a:ext uri="{FF2B5EF4-FFF2-40B4-BE49-F238E27FC236}">
                <a16:creationId xmlns:a16="http://schemas.microsoft.com/office/drawing/2014/main" id="{1EDDFC6B-63A5-5568-34B6-2351672B4187}"/>
              </a:ext>
            </a:extLst>
          </p:cNvPr>
          <p:cNvSpPr txBox="1"/>
          <p:nvPr/>
        </p:nvSpPr>
        <p:spPr>
          <a:xfrm>
            <a:off x="1824113" y="5769731"/>
            <a:ext cx="1382110"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N</a:t>
            </a:r>
            <a:r>
              <a:rPr lang="en-US" altLang="ko-KR" sz="1898">
                <a:latin typeface="Consolas" panose="020B0609020204030204" pitchFamily="49" charset="0"/>
              </a:rPr>
              <a:t>,H,W,</a:t>
            </a:r>
            <a:r>
              <a:rPr lang="en-US" altLang="ko-KR" sz="1898">
                <a:solidFill>
                  <a:srgbClr val="FF0000"/>
                </a:solidFill>
                <a:latin typeface="Consolas" panose="020B0609020204030204" pitchFamily="49" charset="0"/>
              </a:rPr>
              <a:t>C</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3" name="TextBox 12">
            <a:extLst>
              <a:ext uri="{FF2B5EF4-FFF2-40B4-BE49-F238E27FC236}">
                <a16:creationId xmlns:a16="http://schemas.microsoft.com/office/drawing/2014/main" id="{EDC88E9D-FC47-BDDE-B7AA-351B35CF2718}"/>
              </a:ext>
            </a:extLst>
          </p:cNvPr>
          <p:cNvSpPr txBox="1"/>
          <p:nvPr/>
        </p:nvSpPr>
        <p:spPr>
          <a:xfrm>
            <a:off x="3923376" y="5788585"/>
            <a:ext cx="1781257" cy="384401"/>
          </a:xfrm>
          <a:prstGeom prst="rect">
            <a:avLst/>
          </a:prstGeom>
          <a:noFill/>
        </p:spPr>
        <p:txBody>
          <a:bodyPr wrap="none" rtlCol="0">
            <a:spAutoFit/>
          </a:bodyPr>
          <a:lstStyle/>
          <a:p>
            <a:pPr algn="l"/>
            <a:r>
              <a:rPr lang="en-US" altLang="ko-KR" sz="1898">
                <a:latin typeface="Consolas" panose="020B0609020204030204" pitchFamily="49" charset="0"/>
              </a:rPr>
              <a:t>(FH,FW,</a:t>
            </a:r>
            <a:r>
              <a:rPr lang="en-US" altLang="ko-KR" sz="1898">
                <a:solidFill>
                  <a:srgbClr val="FF0000"/>
                </a:solidFill>
                <a:latin typeface="Consolas" panose="020B0609020204030204" pitchFamily="49" charset="0"/>
              </a:rPr>
              <a:t>C</a:t>
            </a:r>
            <a:r>
              <a:rPr lang="en-US" altLang="ko-KR" sz="1898">
                <a:latin typeface="Consolas" panose="020B0609020204030204" pitchFamily="49" charset="0"/>
              </a:rPr>
              <a:t>,</a:t>
            </a:r>
            <a:r>
              <a:rPr lang="en-US" altLang="ko-KR" sz="1898">
                <a:solidFill>
                  <a:schemeClr val="accent1"/>
                </a:solidFill>
                <a:latin typeface="Consolas" panose="020B0609020204030204" pitchFamily="49" charset="0"/>
              </a:rPr>
              <a:t>FN</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4" name="TextBox 13">
            <a:extLst>
              <a:ext uri="{FF2B5EF4-FFF2-40B4-BE49-F238E27FC236}">
                <a16:creationId xmlns:a16="http://schemas.microsoft.com/office/drawing/2014/main" id="{80FA3622-C9FE-75B3-3EEC-65D89983FE4E}"/>
              </a:ext>
            </a:extLst>
          </p:cNvPr>
          <p:cNvSpPr txBox="1"/>
          <p:nvPr/>
        </p:nvSpPr>
        <p:spPr>
          <a:xfrm>
            <a:off x="6249069" y="5374007"/>
            <a:ext cx="694421" cy="461665"/>
          </a:xfrm>
          <a:prstGeom prst="rect">
            <a:avLst/>
          </a:prstGeom>
          <a:noFill/>
        </p:spPr>
        <p:txBody>
          <a:bodyPr wrap="none" rtlCol="0">
            <a:spAutoFit/>
          </a:bodyPr>
          <a:lstStyle/>
          <a:p>
            <a:pPr algn="l"/>
            <a:r>
              <a:rPr lang="en-US" altLang="ko-KR" sz="2400">
                <a:latin typeface="Consolas" panose="020B0609020204030204" pitchFamily="49" charset="0"/>
              </a:rPr>
              <a:t>out</a:t>
            </a:r>
            <a:endParaRPr lang="ko-KR" altLang="en-US" sz="2400">
              <a:latin typeface="Consolas" panose="020B0609020204030204" pitchFamily="49" charset="0"/>
            </a:endParaRPr>
          </a:p>
        </p:txBody>
      </p:sp>
      <p:sp>
        <p:nvSpPr>
          <p:cNvPr id="15" name="TextBox 14">
            <a:extLst>
              <a:ext uri="{FF2B5EF4-FFF2-40B4-BE49-F238E27FC236}">
                <a16:creationId xmlns:a16="http://schemas.microsoft.com/office/drawing/2014/main" id="{CECFCE24-2246-2C36-CCEE-C25EF7EDA8E4}"/>
              </a:ext>
            </a:extLst>
          </p:cNvPr>
          <p:cNvSpPr txBox="1"/>
          <p:nvPr/>
        </p:nvSpPr>
        <p:spPr>
          <a:xfrm>
            <a:off x="6160102" y="6140943"/>
            <a:ext cx="1648208"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1</a:t>
            </a:r>
            <a:r>
              <a:rPr lang="en-US" altLang="ko-KR" sz="1898">
                <a:latin typeface="Consolas" panose="020B0609020204030204" pitchFamily="49" charset="0"/>
              </a:rPr>
              <a:t>,28,28,</a:t>
            </a:r>
            <a:r>
              <a:rPr lang="en-US" altLang="ko-KR" sz="1898">
                <a:solidFill>
                  <a:schemeClr val="accent1"/>
                </a:solidFill>
                <a:latin typeface="Consolas" panose="020B0609020204030204" pitchFamily="49" charset="0"/>
              </a:rPr>
              <a:t>6</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7" name="TextBox 16">
            <a:extLst>
              <a:ext uri="{FF2B5EF4-FFF2-40B4-BE49-F238E27FC236}">
                <a16:creationId xmlns:a16="http://schemas.microsoft.com/office/drawing/2014/main" id="{76B0AFA4-9E94-9E7E-B15E-353ACA542BCB}"/>
              </a:ext>
            </a:extLst>
          </p:cNvPr>
          <p:cNvSpPr txBox="1"/>
          <p:nvPr/>
        </p:nvSpPr>
        <p:spPr>
          <a:xfrm>
            <a:off x="6160102" y="5796107"/>
            <a:ext cx="1781257"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N</a:t>
            </a:r>
            <a:r>
              <a:rPr lang="en-US" altLang="ko-KR" sz="1898">
                <a:latin typeface="Consolas" panose="020B0609020204030204" pitchFamily="49" charset="0"/>
              </a:rPr>
              <a:t>,OH,OW,</a:t>
            </a:r>
            <a:r>
              <a:rPr lang="en-US" altLang="ko-KR" sz="1898">
                <a:solidFill>
                  <a:schemeClr val="accent1"/>
                </a:solidFill>
                <a:latin typeface="Consolas" panose="020B0609020204030204" pitchFamily="49" charset="0"/>
              </a:rPr>
              <a:t>FN</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8" name="타원 17">
            <a:extLst>
              <a:ext uri="{FF2B5EF4-FFF2-40B4-BE49-F238E27FC236}">
                <a16:creationId xmlns:a16="http://schemas.microsoft.com/office/drawing/2014/main" id="{7DD3B011-B5C2-A03F-802A-7FD54C9BF1AF}"/>
              </a:ext>
            </a:extLst>
          </p:cNvPr>
          <p:cNvSpPr/>
          <p:nvPr/>
        </p:nvSpPr>
        <p:spPr>
          <a:xfrm>
            <a:off x="3487826" y="5838811"/>
            <a:ext cx="277244" cy="27724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34D68D07-9677-9AA8-0621-6D9AA0B2D6CB}"/>
              </a:ext>
            </a:extLst>
          </p:cNvPr>
          <p:cNvSpPr txBox="1"/>
          <p:nvPr/>
        </p:nvSpPr>
        <p:spPr>
          <a:xfrm>
            <a:off x="5739586" y="5828150"/>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72625" y="3104428"/>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37556" y="1522724"/>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483691" y="1343901"/>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30263" y="312883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25921" y="472735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288768" y="2717905"/>
            <a:ext cx="1867819" cy="2308324"/>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637076" y="2574885"/>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162465" y="2499411"/>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332290" y="3618381"/>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861504" y="3618381"/>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359259" y="467108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888473" y="467108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A2C3147A-00EB-46AC-5833-8159CE8D9225}"/>
              </a:ext>
            </a:extLst>
          </p:cNvPr>
          <p:cNvSpPr txBox="1"/>
          <p:nvPr/>
        </p:nvSpPr>
        <p:spPr>
          <a:xfrm>
            <a:off x="6343705" y="3184480"/>
            <a:ext cx="864339" cy="461665"/>
          </a:xfrm>
          <a:prstGeom prst="rect">
            <a:avLst/>
          </a:prstGeom>
          <a:noFill/>
        </p:spPr>
        <p:txBody>
          <a:bodyPr wrap="none" rtlCol="0">
            <a:spAutoFit/>
          </a:bodyPr>
          <a:lstStyle/>
          <a:p>
            <a:pPr algn="l"/>
            <a:r>
              <a:rPr lang="en-US" altLang="ko-KR" sz="2400">
                <a:latin typeface="Consolas" panose="020B0609020204030204" pitchFamily="49" charset="0"/>
              </a:rPr>
              <a:t>a[0]</a:t>
            </a:r>
            <a:endParaRPr lang="ko-KR" altLang="en-US" sz="2400">
              <a:latin typeface="Consolas" panose="020B0609020204030204" pitchFamily="49" charset="0"/>
            </a:endParaRPr>
          </a:p>
        </p:txBody>
      </p:sp>
      <p:sp>
        <p:nvSpPr>
          <p:cNvPr id="6" name="TextBox 5">
            <a:extLst>
              <a:ext uri="{FF2B5EF4-FFF2-40B4-BE49-F238E27FC236}">
                <a16:creationId xmlns:a16="http://schemas.microsoft.com/office/drawing/2014/main" id="{2EC674FF-4C44-D76C-AF1A-8B47078FA527}"/>
              </a:ext>
            </a:extLst>
          </p:cNvPr>
          <p:cNvSpPr txBox="1"/>
          <p:nvPr/>
        </p:nvSpPr>
        <p:spPr>
          <a:xfrm>
            <a:off x="6359259" y="4236884"/>
            <a:ext cx="864339" cy="461665"/>
          </a:xfrm>
          <a:prstGeom prst="rect">
            <a:avLst/>
          </a:prstGeom>
          <a:noFill/>
        </p:spPr>
        <p:txBody>
          <a:bodyPr wrap="none" rtlCol="0">
            <a:spAutoFit/>
          </a:bodyPr>
          <a:lstStyle/>
          <a:p>
            <a:pPr algn="l"/>
            <a:r>
              <a:rPr lang="en-US" altLang="ko-KR" sz="2400">
                <a:latin typeface="Consolas" panose="020B0609020204030204" pitchFamily="49" charset="0"/>
              </a:rPr>
              <a:t>a[1]</a:t>
            </a:r>
            <a:endParaRPr lang="ko-KR" altLang="en-US" sz="2400">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CF06407-30BA-D556-C2DE-0F11A8E67E7B}"/>
              </a:ext>
            </a:extLst>
          </p:cNvPr>
          <p:cNvSpPr/>
          <p:nvPr/>
        </p:nvSpPr>
        <p:spPr>
          <a:xfrm>
            <a:off x="4672395" y="3357455"/>
            <a:ext cx="1038015" cy="112273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5B20694-B6A5-C5E4-1519-A9570A07C5BA}"/>
              </a:ext>
            </a:extLst>
          </p:cNvPr>
          <p:cNvSpPr/>
          <p:nvPr/>
        </p:nvSpPr>
        <p:spPr>
          <a:xfrm>
            <a:off x="4721789" y="340514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774459" y="399022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89467" y="399022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774905" y="441123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89913" y="441123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a:cxnSpLocks/>
          </p:cNvCxnSpPr>
          <p:nvPr/>
        </p:nvCxnSpPr>
        <p:spPr>
          <a:xfrm>
            <a:off x="3836876" y="1988840"/>
            <a:ext cx="0" cy="252028"/>
          </a:xfrm>
          <a:prstGeom prst="line">
            <a:avLst/>
          </a:prstGeom>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60851" y="4832021"/>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715042" y="487970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130050" y="487970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60851" y="534911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715042" y="539680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130050" y="539680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34BC0A2-AC07-2BCB-52FD-DD66297FA36A}"/>
              </a:ext>
            </a:extLst>
          </p:cNvPr>
          <p:cNvSpPr/>
          <p:nvPr/>
        </p:nvSpPr>
        <p:spPr>
          <a:xfrm>
            <a:off x="4772980" y="345283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8FE74B1-4DA9-79EB-3B1E-C81A0D8E4591}"/>
              </a:ext>
            </a:extLst>
          </p:cNvPr>
          <p:cNvSpPr/>
          <p:nvPr/>
        </p:nvSpPr>
        <p:spPr>
          <a:xfrm>
            <a:off x="5193990" y="345283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87DF507-BC81-B424-F637-18AD028CB608}"/>
              </a:ext>
            </a:extLst>
          </p:cNvPr>
          <p:cNvSpPr/>
          <p:nvPr/>
        </p:nvSpPr>
        <p:spPr>
          <a:xfrm>
            <a:off x="4721103" y="392153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E0FFC8B-511F-6677-B313-9D1F0CE43F8E}"/>
              </a:ext>
            </a:extLst>
          </p:cNvPr>
          <p:cNvSpPr/>
          <p:nvPr/>
        </p:nvSpPr>
        <p:spPr>
          <a:xfrm>
            <a:off x="4772294" y="396921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8DE1683-3BCD-E5D8-AEAF-4F90CF50EB78}"/>
              </a:ext>
            </a:extLst>
          </p:cNvPr>
          <p:cNvSpPr/>
          <p:nvPr/>
        </p:nvSpPr>
        <p:spPr>
          <a:xfrm>
            <a:off x="5193304" y="396921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CFD487C-07AC-A1BC-1A8C-47D4E0B1E4B9}"/>
              </a:ext>
            </a:extLst>
          </p:cNvPr>
          <p:cNvSpPr/>
          <p:nvPr/>
        </p:nvSpPr>
        <p:spPr>
          <a:xfrm>
            <a:off x="4672395" y="4480142"/>
            <a:ext cx="1038015" cy="112273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BF46A37-686D-55DE-29D9-E817E6C1395C}"/>
              </a:ext>
            </a:extLst>
          </p:cNvPr>
          <p:cNvSpPr/>
          <p:nvPr/>
        </p:nvSpPr>
        <p:spPr>
          <a:xfrm>
            <a:off x="4721789" y="4527831"/>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1FC95179-7271-C644-BF6E-9FA7DFBE996B}"/>
              </a:ext>
            </a:extLst>
          </p:cNvPr>
          <p:cNvSpPr/>
          <p:nvPr/>
        </p:nvSpPr>
        <p:spPr>
          <a:xfrm>
            <a:off x="4772980" y="457551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7A9F765-F7DC-36DE-18FA-99E95661D856}"/>
              </a:ext>
            </a:extLst>
          </p:cNvPr>
          <p:cNvSpPr/>
          <p:nvPr/>
        </p:nvSpPr>
        <p:spPr>
          <a:xfrm>
            <a:off x="5193990" y="457551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78B4F83-F304-0CDB-AF44-DFA6FF60941B}"/>
              </a:ext>
            </a:extLst>
          </p:cNvPr>
          <p:cNvSpPr/>
          <p:nvPr/>
        </p:nvSpPr>
        <p:spPr>
          <a:xfrm>
            <a:off x="4721103" y="504421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EB834F6-16D5-6407-3FE7-5E059950320F}"/>
              </a:ext>
            </a:extLst>
          </p:cNvPr>
          <p:cNvSpPr/>
          <p:nvPr/>
        </p:nvSpPr>
        <p:spPr>
          <a:xfrm>
            <a:off x="4772294" y="509190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EF3BCAA-8880-64C2-DC6E-99ABF6614207}"/>
              </a:ext>
            </a:extLst>
          </p:cNvPr>
          <p:cNvSpPr/>
          <p:nvPr/>
        </p:nvSpPr>
        <p:spPr>
          <a:xfrm>
            <a:off x="5193304" y="509190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E35519E8-6844-F656-B013-7E5D46223370}"/>
              </a:ext>
            </a:extLst>
          </p:cNvPr>
          <p:cNvSpPr txBox="1"/>
          <p:nvPr/>
        </p:nvSpPr>
        <p:spPr>
          <a:xfrm>
            <a:off x="6717196" y="2708920"/>
            <a:ext cx="864339" cy="461665"/>
          </a:xfrm>
          <a:prstGeom prst="rect">
            <a:avLst/>
          </a:prstGeom>
          <a:noFill/>
        </p:spPr>
        <p:txBody>
          <a:bodyPr wrap="none" rtlCol="0">
            <a:spAutoFit/>
          </a:bodyPr>
          <a:lstStyle/>
          <a:p>
            <a:pPr algn="l"/>
            <a:r>
              <a:rPr lang="en-US" altLang="ko-KR" sz="2400">
                <a:latin typeface="Consolas" panose="020B0609020204030204" pitchFamily="49" charset="0"/>
              </a:rPr>
              <a:t>a[0]</a:t>
            </a:r>
            <a:endParaRPr lang="ko-KR" altLang="en-US" sz="2400">
              <a:latin typeface="Consolas" panose="020B0609020204030204" pitchFamily="49" charset="0"/>
            </a:endParaRPr>
          </a:p>
        </p:txBody>
      </p:sp>
      <p:sp>
        <p:nvSpPr>
          <p:cNvPr id="48" name="TextBox 47">
            <a:extLst>
              <a:ext uri="{FF2B5EF4-FFF2-40B4-BE49-F238E27FC236}">
                <a16:creationId xmlns:a16="http://schemas.microsoft.com/office/drawing/2014/main" id="{98E50653-0CB7-7348-2E29-7020F3F4BD65}"/>
              </a:ext>
            </a:extLst>
          </p:cNvPr>
          <p:cNvSpPr txBox="1"/>
          <p:nvPr/>
        </p:nvSpPr>
        <p:spPr>
          <a:xfrm>
            <a:off x="6687823" y="4380082"/>
            <a:ext cx="864339" cy="461665"/>
          </a:xfrm>
          <a:prstGeom prst="rect">
            <a:avLst/>
          </a:prstGeom>
          <a:noFill/>
        </p:spPr>
        <p:txBody>
          <a:bodyPr wrap="none" rtlCol="0">
            <a:spAutoFit/>
          </a:bodyPr>
          <a:lstStyle/>
          <a:p>
            <a:pPr algn="l"/>
            <a:r>
              <a:rPr lang="en-US" altLang="ko-KR" sz="2400">
                <a:latin typeface="Consolas" panose="020B0609020204030204" pitchFamily="49" charset="0"/>
              </a:rPr>
              <a:t>a[1]</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290D9D10-A7F6-5D81-0731-E93FBD8578FF}"/>
              </a:ext>
            </a:extLst>
          </p:cNvPr>
          <p:cNvSpPr txBox="1"/>
          <p:nvPr/>
        </p:nvSpPr>
        <p:spPr>
          <a:xfrm>
            <a:off x="7933723" y="2967335"/>
            <a:ext cx="1374094" cy="461665"/>
          </a:xfrm>
          <a:prstGeom prst="rect">
            <a:avLst/>
          </a:prstGeom>
          <a:noFill/>
        </p:spPr>
        <p:txBody>
          <a:bodyPr wrap="none" rtlCol="0">
            <a:spAutoFit/>
          </a:bodyPr>
          <a:lstStyle/>
          <a:p>
            <a:pPr algn="l"/>
            <a:r>
              <a:rPr lang="en-US" altLang="ko-KR" sz="2400">
                <a:latin typeface="Consolas" panose="020B0609020204030204" pitchFamily="49" charset="0"/>
              </a:rPr>
              <a:t>a[0][0]</a:t>
            </a:r>
            <a:endParaRPr lang="ko-KR" altLang="en-US" sz="2400">
              <a:latin typeface="Consolas" panose="020B0609020204030204" pitchFamily="49" charset="0"/>
            </a:endParaRPr>
          </a:p>
        </p:txBody>
      </p:sp>
      <p:sp>
        <p:nvSpPr>
          <p:cNvPr id="50" name="TextBox 49">
            <a:extLst>
              <a:ext uri="{FF2B5EF4-FFF2-40B4-BE49-F238E27FC236}">
                <a16:creationId xmlns:a16="http://schemas.microsoft.com/office/drawing/2014/main" id="{F476E12C-D260-7C8C-F244-77EEEB4AAD25}"/>
              </a:ext>
            </a:extLst>
          </p:cNvPr>
          <p:cNvSpPr txBox="1"/>
          <p:nvPr/>
        </p:nvSpPr>
        <p:spPr>
          <a:xfrm>
            <a:off x="7964465" y="4064812"/>
            <a:ext cx="1374094" cy="461665"/>
          </a:xfrm>
          <a:prstGeom prst="rect">
            <a:avLst/>
          </a:prstGeom>
          <a:noFill/>
        </p:spPr>
        <p:txBody>
          <a:bodyPr wrap="none" rtlCol="0">
            <a:spAutoFit/>
          </a:bodyPr>
          <a:lstStyle/>
          <a:p>
            <a:pPr algn="l"/>
            <a:r>
              <a:rPr lang="en-US" altLang="ko-KR" sz="2400">
                <a:latin typeface="Consolas" panose="020B0609020204030204" pitchFamily="49" charset="0"/>
              </a:rPr>
              <a:t>a[1][0]</a:t>
            </a:r>
            <a:endParaRPr lang="ko-KR" altLang="en-US" sz="2400">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16990A6B-1808-AFF0-D9C3-85079613322C}"/>
              </a:ext>
            </a:extLst>
          </p:cNvPr>
          <p:cNvSpPr/>
          <p:nvPr/>
        </p:nvSpPr>
        <p:spPr>
          <a:xfrm>
            <a:off x="5244427" y="3609546"/>
            <a:ext cx="1090272" cy="116442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5CC1C5D-9420-F2D4-0426-688FA6B7723D}"/>
              </a:ext>
            </a:extLst>
          </p:cNvPr>
          <p:cNvSpPr/>
          <p:nvPr/>
        </p:nvSpPr>
        <p:spPr>
          <a:xfrm>
            <a:off x="5290697" y="3655570"/>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369EF76E-7B23-A34D-21FF-544DE7DC4E6C}"/>
              </a:ext>
            </a:extLst>
          </p:cNvPr>
          <p:cNvSpPr/>
          <p:nvPr/>
        </p:nvSpPr>
        <p:spPr>
          <a:xfrm>
            <a:off x="5338028" y="3700060"/>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450428" y="1232756"/>
            <a:ext cx="6300700" cy="2136803"/>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a.shape           # (2, 2, 2, 1)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288783" y="723931"/>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014824" y="1749672"/>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A85F8FA7-ED38-2739-55B8-84BAC43F7232}"/>
              </a:ext>
            </a:extLst>
          </p:cNvPr>
          <p:cNvSpPr/>
          <p:nvPr/>
        </p:nvSpPr>
        <p:spPr>
          <a:xfrm>
            <a:off x="5382518" y="374455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9E56FD1-A627-955E-D166-26FAE6CE3A8A}"/>
              </a:ext>
            </a:extLst>
          </p:cNvPr>
          <p:cNvSpPr/>
          <p:nvPr/>
        </p:nvSpPr>
        <p:spPr>
          <a:xfrm>
            <a:off x="5787048" y="3700060"/>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FF741272-7FD2-2F35-FF6E-CBE0189710BB}"/>
              </a:ext>
            </a:extLst>
          </p:cNvPr>
          <p:cNvSpPr/>
          <p:nvPr/>
        </p:nvSpPr>
        <p:spPr>
          <a:xfrm>
            <a:off x="5831538" y="374455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6ADC8C-3D41-5052-E8C3-47C544B9920F}"/>
              </a:ext>
            </a:extLst>
          </p:cNvPr>
          <p:cNvSpPr/>
          <p:nvPr/>
        </p:nvSpPr>
        <p:spPr>
          <a:xfrm>
            <a:off x="5290697" y="4192405"/>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167B1FE-0458-A668-6A2B-7551C898C3D0}"/>
              </a:ext>
            </a:extLst>
          </p:cNvPr>
          <p:cNvSpPr/>
          <p:nvPr/>
        </p:nvSpPr>
        <p:spPr>
          <a:xfrm>
            <a:off x="5338028" y="4236895"/>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2E7CD91B-0346-3E2F-A652-C995A20A0C69}"/>
              </a:ext>
            </a:extLst>
          </p:cNvPr>
          <p:cNvSpPr/>
          <p:nvPr/>
        </p:nvSpPr>
        <p:spPr>
          <a:xfrm>
            <a:off x="5382518" y="428138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1DA46A3-4DDF-B599-1A5E-76D8A8D53353}"/>
              </a:ext>
            </a:extLst>
          </p:cNvPr>
          <p:cNvSpPr/>
          <p:nvPr/>
        </p:nvSpPr>
        <p:spPr>
          <a:xfrm>
            <a:off x="5787048" y="4236895"/>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C3866B94-8008-E7E2-34CD-EC8CA8C19B1A}"/>
              </a:ext>
            </a:extLst>
          </p:cNvPr>
          <p:cNvSpPr/>
          <p:nvPr/>
        </p:nvSpPr>
        <p:spPr>
          <a:xfrm>
            <a:off x="5831538" y="428138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B59A298B-4F85-F9BD-F1D2-CC0563EB8791}"/>
              </a:ext>
            </a:extLst>
          </p:cNvPr>
          <p:cNvSpPr/>
          <p:nvPr/>
        </p:nvSpPr>
        <p:spPr>
          <a:xfrm>
            <a:off x="5242435" y="4772380"/>
            <a:ext cx="1090272" cy="116442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F5EE63F-F360-D274-5009-12EFDBEC0999}"/>
              </a:ext>
            </a:extLst>
          </p:cNvPr>
          <p:cNvSpPr/>
          <p:nvPr/>
        </p:nvSpPr>
        <p:spPr>
          <a:xfrm>
            <a:off x="5288705" y="4818404"/>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D1BC515-085B-C76A-A1D1-95DF6A0DE8EB}"/>
              </a:ext>
            </a:extLst>
          </p:cNvPr>
          <p:cNvSpPr/>
          <p:nvPr/>
        </p:nvSpPr>
        <p:spPr>
          <a:xfrm>
            <a:off x="5336036" y="4862894"/>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9DBE6F6D-2618-AE62-B042-3784EAFDCD01}"/>
              </a:ext>
            </a:extLst>
          </p:cNvPr>
          <p:cNvSpPr/>
          <p:nvPr/>
        </p:nvSpPr>
        <p:spPr>
          <a:xfrm>
            <a:off x="5380526" y="490738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4F48F-F5E4-6D97-386B-833D78616B99}"/>
              </a:ext>
            </a:extLst>
          </p:cNvPr>
          <p:cNvSpPr/>
          <p:nvPr/>
        </p:nvSpPr>
        <p:spPr>
          <a:xfrm>
            <a:off x="5785056" y="4862894"/>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0030CF-4276-A159-7B4F-E84EEDB979AF}"/>
              </a:ext>
            </a:extLst>
          </p:cNvPr>
          <p:cNvSpPr/>
          <p:nvPr/>
        </p:nvSpPr>
        <p:spPr>
          <a:xfrm>
            <a:off x="5829546" y="490738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395B58D-AF4E-8BAA-3DD6-9B68FC38F03D}"/>
              </a:ext>
            </a:extLst>
          </p:cNvPr>
          <p:cNvSpPr/>
          <p:nvPr/>
        </p:nvSpPr>
        <p:spPr>
          <a:xfrm>
            <a:off x="5288705" y="5355239"/>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B0BA4A3-AD68-E32D-2F8D-ABD8E3F6B17F}"/>
              </a:ext>
            </a:extLst>
          </p:cNvPr>
          <p:cNvSpPr/>
          <p:nvPr/>
        </p:nvSpPr>
        <p:spPr>
          <a:xfrm>
            <a:off x="5336036" y="5399729"/>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A5E3A89-0EFA-BE3B-D9D0-A4F248F3A0EE}"/>
              </a:ext>
            </a:extLst>
          </p:cNvPr>
          <p:cNvSpPr/>
          <p:nvPr/>
        </p:nvSpPr>
        <p:spPr>
          <a:xfrm>
            <a:off x="5380526" y="544421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5AB01846-1F2D-D071-AD4B-824C8AE2E70D}"/>
              </a:ext>
            </a:extLst>
          </p:cNvPr>
          <p:cNvSpPr/>
          <p:nvPr/>
        </p:nvSpPr>
        <p:spPr>
          <a:xfrm>
            <a:off x="5785056" y="5399729"/>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0FB3BD2-AEC2-5E44-4638-64BF67C92350}"/>
              </a:ext>
            </a:extLst>
          </p:cNvPr>
          <p:cNvSpPr/>
          <p:nvPr/>
        </p:nvSpPr>
        <p:spPr>
          <a:xfrm>
            <a:off x="5829546" y="544421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D8CB9806-7A5A-EFF7-3B7A-237CB080FE40}"/>
              </a:ext>
            </a:extLst>
          </p:cNvPr>
          <p:cNvSpPr/>
          <p:nvPr/>
        </p:nvSpPr>
        <p:spPr>
          <a:xfrm>
            <a:off x="3479069" y="3641886"/>
            <a:ext cx="1329915" cy="147930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7D6B2A8-28C3-0AF6-C646-D319FC4E81F4}"/>
              </a:ext>
            </a:extLst>
          </p:cNvPr>
          <p:cNvSpPr/>
          <p:nvPr/>
        </p:nvSpPr>
        <p:spPr>
          <a:xfrm>
            <a:off x="3512120" y="3683982"/>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4D1D0BCC-AF1B-6A07-7F92-53B17602F3AA}"/>
              </a:ext>
            </a:extLst>
          </p:cNvPr>
          <p:cNvSpPr/>
          <p:nvPr/>
        </p:nvSpPr>
        <p:spPr>
          <a:xfrm>
            <a:off x="3548844"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096852"/>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E84D191D-0FC7-C822-5937-BD7EDB5B90E1}"/>
              </a:ext>
            </a:extLst>
          </p:cNvPr>
          <p:cNvSpPr/>
          <p:nvPr/>
        </p:nvSpPr>
        <p:spPr>
          <a:xfrm>
            <a:off x="3584848"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CFC43397-3DC0-AE75-E0E7-F147D7707371}"/>
              </a:ext>
            </a:extLst>
          </p:cNvPr>
          <p:cNvSpPr/>
          <p:nvPr/>
        </p:nvSpPr>
        <p:spPr>
          <a:xfrm>
            <a:off x="3944888"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AE5315CE-D4AB-A0A2-F123-AE26227EF402}"/>
              </a:ext>
            </a:extLst>
          </p:cNvPr>
          <p:cNvSpPr/>
          <p:nvPr/>
        </p:nvSpPr>
        <p:spPr>
          <a:xfrm>
            <a:off x="3980892"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2636F34-0618-418E-F5B6-DE46A3E47960}"/>
              </a:ext>
            </a:extLst>
          </p:cNvPr>
          <p:cNvSpPr/>
          <p:nvPr/>
        </p:nvSpPr>
        <p:spPr>
          <a:xfrm>
            <a:off x="4340932"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8EA6CF8-B0BF-E93D-ED86-BB91FD7C1D94}"/>
              </a:ext>
            </a:extLst>
          </p:cNvPr>
          <p:cNvSpPr/>
          <p:nvPr/>
        </p:nvSpPr>
        <p:spPr>
          <a:xfrm>
            <a:off x="4376936"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4637B7A-B29A-E312-83CF-907DAC815FC3}"/>
              </a:ext>
            </a:extLst>
          </p:cNvPr>
          <p:cNvSpPr/>
          <p:nvPr/>
        </p:nvSpPr>
        <p:spPr>
          <a:xfrm>
            <a:off x="3512120" y="4151349"/>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1183CA5-705F-F506-4015-B933DC761AB7}"/>
              </a:ext>
            </a:extLst>
          </p:cNvPr>
          <p:cNvSpPr/>
          <p:nvPr/>
        </p:nvSpPr>
        <p:spPr>
          <a:xfrm>
            <a:off x="3548844"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D791E1E-02C8-4555-B0CB-71A10360EF40}"/>
              </a:ext>
            </a:extLst>
          </p:cNvPr>
          <p:cNvSpPr/>
          <p:nvPr/>
        </p:nvSpPr>
        <p:spPr>
          <a:xfrm>
            <a:off x="3584848"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436D834-5127-01C8-FA22-C33FD0334935}"/>
              </a:ext>
            </a:extLst>
          </p:cNvPr>
          <p:cNvSpPr/>
          <p:nvPr/>
        </p:nvSpPr>
        <p:spPr>
          <a:xfrm>
            <a:off x="3944888"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BE731F4-0CAD-FF2D-1397-1CA60BBB781A}"/>
              </a:ext>
            </a:extLst>
          </p:cNvPr>
          <p:cNvSpPr/>
          <p:nvPr/>
        </p:nvSpPr>
        <p:spPr>
          <a:xfrm>
            <a:off x="3980892"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8DB44CD-6B37-FAD3-E498-7EB9F5AF98AC}"/>
              </a:ext>
            </a:extLst>
          </p:cNvPr>
          <p:cNvSpPr/>
          <p:nvPr/>
        </p:nvSpPr>
        <p:spPr>
          <a:xfrm>
            <a:off x="4340932"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6301D38-6CC3-64D9-C258-5D6CDDE54EF9}"/>
              </a:ext>
            </a:extLst>
          </p:cNvPr>
          <p:cNvSpPr/>
          <p:nvPr/>
        </p:nvSpPr>
        <p:spPr>
          <a:xfrm>
            <a:off x="4376936"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F5A0180E-6B9D-6FEB-8884-83FAA2F82C11}"/>
              </a:ext>
            </a:extLst>
          </p:cNvPr>
          <p:cNvSpPr/>
          <p:nvPr/>
        </p:nvSpPr>
        <p:spPr>
          <a:xfrm>
            <a:off x="3512120" y="4618716"/>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56F92D3-9CF7-D12A-A520-22C08BFB0969}"/>
              </a:ext>
            </a:extLst>
          </p:cNvPr>
          <p:cNvSpPr/>
          <p:nvPr/>
        </p:nvSpPr>
        <p:spPr>
          <a:xfrm>
            <a:off x="3548844"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D40C1113-F066-CD74-A776-5CCB01F44CBD}"/>
              </a:ext>
            </a:extLst>
          </p:cNvPr>
          <p:cNvSpPr/>
          <p:nvPr/>
        </p:nvSpPr>
        <p:spPr>
          <a:xfrm>
            <a:off x="3584848"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40BDF41-E54C-37BA-AE5B-691741053527}"/>
              </a:ext>
            </a:extLst>
          </p:cNvPr>
          <p:cNvSpPr/>
          <p:nvPr/>
        </p:nvSpPr>
        <p:spPr>
          <a:xfrm>
            <a:off x="3944888"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CF612AF-B350-7B62-141C-824DD6685D3D}"/>
              </a:ext>
            </a:extLst>
          </p:cNvPr>
          <p:cNvSpPr/>
          <p:nvPr/>
        </p:nvSpPr>
        <p:spPr>
          <a:xfrm>
            <a:off x="3980892"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EF14E7A-558E-A114-1CEE-19B77CCC9AF9}"/>
              </a:ext>
            </a:extLst>
          </p:cNvPr>
          <p:cNvSpPr/>
          <p:nvPr/>
        </p:nvSpPr>
        <p:spPr>
          <a:xfrm>
            <a:off x="4340932"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CE5CD22-F08D-B050-E76A-B0C2F05545BB}"/>
              </a:ext>
            </a:extLst>
          </p:cNvPr>
          <p:cNvSpPr/>
          <p:nvPr/>
        </p:nvSpPr>
        <p:spPr>
          <a:xfrm>
            <a:off x="4376936"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6E79BAD-6FAD-73E7-58F0-B3B2C5A24645}"/>
              </a:ext>
            </a:extLst>
          </p:cNvPr>
          <p:cNvSpPr/>
          <p:nvPr/>
        </p:nvSpPr>
        <p:spPr>
          <a:xfrm>
            <a:off x="3962889" y="4184399"/>
            <a:ext cx="756084" cy="8274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3044" y="3151792"/>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4019" y="315063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5C0E415B-AB83-331C-39D7-D009DB1D89B8}"/>
              </a:ext>
            </a:extLst>
          </p:cNvPr>
          <p:cNvSpPr/>
          <p:nvPr/>
        </p:nvSpPr>
        <p:spPr>
          <a:xfrm>
            <a:off x="4021363" y="2254797"/>
            <a:ext cx="1351196" cy="116777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A541B45-CE24-81E3-50BB-2B620C8DE9E1}"/>
              </a:ext>
            </a:extLst>
          </p:cNvPr>
          <p:cNvSpPr/>
          <p:nvPr/>
        </p:nvSpPr>
        <p:spPr>
          <a:xfrm>
            <a:off x="4065432" y="2297211"/>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04A7141-2DEB-9F81-1D49-42C2877CB9CA}"/>
              </a:ext>
            </a:extLst>
          </p:cNvPr>
          <p:cNvSpPr/>
          <p:nvPr/>
        </p:nvSpPr>
        <p:spPr>
          <a:xfrm>
            <a:off x="4116844" y="2341278"/>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3753284" y="166302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4835448" y="1676976"/>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직선 연결선 2">
            <a:extLst>
              <a:ext uri="{FF2B5EF4-FFF2-40B4-BE49-F238E27FC236}">
                <a16:creationId xmlns:a16="http://schemas.microsoft.com/office/drawing/2014/main" id="{90052A7A-B313-D411-F57D-DA4E9328EA7D}"/>
              </a:ext>
            </a:extLst>
          </p:cNvPr>
          <p:cNvCxnSpPr>
            <a:cxnSpLocks/>
          </p:cNvCxnSpPr>
          <p:nvPr/>
        </p:nvCxnSpPr>
        <p:spPr>
          <a:xfrm>
            <a:off x="8257697"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2A7E1732-52BB-B361-5E4F-56EF5B21F776}"/>
              </a:ext>
            </a:extLst>
          </p:cNvPr>
          <p:cNvSpPr/>
          <p:nvPr/>
        </p:nvSpPr>
        <p:spPr>
          <a:xfrm>
            <a:off x="4160912" y="23853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AE124892-EA9C-D9F3-113B-A56117396A1B}"/>
              </a:ext>
            </a:extLst>
          </p:cNvPr>
          <p:cNvSpPr/>
          <p:nvPr/>
        </p:nvSpPr>
        <p:spPr>
          <a:xfrm>
            <a:off x="4520952" y="23853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57A86C5-D820-F196-F282-C4D73B5DD7A3}"/>
              </a:ext>
            </a:extLst>
          </p:cNvPr>
          <p:cNvSpPr/>
          <p:nvPr/>
        </p:nvSpPr>
        <p:spPr>
          <a:xfrm>
            <a:off x="4880992" y="23853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3DEB6CE-716D-25E8-BC8B-DFD74B702541}"/>
              </a:ext>
            </a:extLst>
          </p:cNvPr>
          <p:cNvSpPr/>
          <p:nvPr/>
        </p:nvSpPr>
        <p:spPr>
          <a:xfrm>
            <a:off x="4065432" y="2837027"/>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142D54E-4CBA-EFCD-2C9D-396CF79BFE9D}"/>
              </a:ext>
            </a:extLst>
          </p:cNvPr>
          <p:cNvSpPr/>
          <p:nvPr/>
        </p:nvSpPr>
        <p:spPr>
          <a:xfrm>
            <a:off x="4116844" y="2881094"/>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7E52DD6E-D9BE-0858-AD58-1E651B5AC4E0}"/>
              </a:ext>
            </a:extLst>
          </p:cNvPr>
          <p:cNvSpPr/>
          <p:nvPr/>
        </p:nvSpPr>
        <p:spPr>
          <a:xfrm>
            <a:off x="4160912" y="292516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89A3204-5DBC-1DB6-B43A-25D980D55B0B}"/>
              </a:ext>
            </a:extLst>
          </p:cNvPr>
          <p:cNvSpPr/>
          <p:nvPr/>
        </p:nvSpPr>
        <p:spPr>
          <a:xfrm>
            <a:off x="4520952" y="292516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45D55E9B-B066-8769-8019-6DE5926E8530}"/>
              </a:ext>
            </a:extLst>
          </p:cNvPr>
          <p:cNvSpPr/>
          <p:nvPr/>
        </p:nvSpPr>
        <p:spPr>
          <a:xfrm>
            <a:off x="4880992" y="292516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62164EA-1EB8-4D5F-7547-BBCD98996101}"/>
              </a:ext>
            </a:extLst>
          </p:cNvPr>
          <p:cNvSpPr/>
          <p:nvPr/>
        </p:nvSpPr>
        <p:spPr>
          <a:xfrm>
            <a:off x="4021363" y="3421929"/>
            <a:ext cx="1351196" cy="116777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059F1D7-E52F-7FBC-7F6F-6A2FF5191FAE}"/>
              </a:ext>
            </a:extLst>
          </p:cNvPr>
          <p:cNvSpPr/>
          <p:nvPr/>
        </p:nvSpPr>
        <p:spPr>
          <a:xfrm>
            <a:off x="4065432" y="3464343"/>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C8DADDC-5C3B-9F1A-3773-20E369448C08}"/>
              </a:ext>
            </a:extLst>
          </p:cNvPr>
          <p:cNvSpPr/>
          <p:nvPr/>
        </p:nvSpPr>
        <p:spPr>
          <a:xfrm>
            <a:off x="4116844" y="3508410"/>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4E476F6-ECA9-F4FD-3598-ED8EA9A07333}"/>
              </a:ext>
            </a:extLst>
          </p:cNvPr>
          <p:cNvSpPr/>
          <p:nvPr/>
        </p:nvSpPr>
        <p:spPr>
          <a:xfrm>
            <a:off x="4160912" y="355247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D0CAD71-910D-8748-2AAA-8D721599C6B3}"/>
              </a:ext>
            </a:extLst>
          </p:cNvPr>
          <p:cNvSpPr/>
          <p:nvPr/>
        </p:nvSpPr>
        <p:spPr>
          <a:xfrm>
            <a:off x="4520952" y="355247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D31EF8F-548B-A306-5498-73D130CE345B}"/>
              </a:ext>
            </a:extLst>
          </p:cNvPr>
          <p:cNvSpPr/>
          <p:nvPr/>
        </p:nvSpPr>
        <p:spPr>
          <a:xfrm>
            <a:off x="4880992" y="355247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85E0B8-F199-7707-F7BF-EA543EF52AD6}"/>
              </a:ext>
            </a:extLst>
          </p:cNvPr>
          <p:cNvSpPr/>
          <p:nvPr/>
        </p:nvSpPr>
        <p:spPr>
          <a:xfrm>
            <a:off x="4065432" y="4004159"/>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9674695-3621-9112-1DB4-D71E51F21263}"/>
              </a:ext>
            </a:extLst>
          </p:cNvPr>
          <p:cNvSpPr/>
          <p:nvPr/>
        </p:nvSpPr>
        <p:spPr>
          <a:xfrm>
            <a:off x="4116844" y="4048226"/>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5E57E02-8CF8-56E5-A443-8172B281D215}"/>
              </a:ext>
            </a:extLst>
          </p:cNvPr>
          <p:cNvSpPr/>
          <p:nvPr/>
        </p:nvSpPr>
        <p:spPr>
          <a:xfrm>
            <a:off x="4160912" y="409229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98366F31-0A2D-4778-C132-6CA88BF0FFC8}"/>
              </a:ext>
            </a:extLst>
          </p:cNvPr>
          <p:cNvSpPr/>
          <p:nvPr/>
        </p:nvSpPr>
        <p:spPr>
          <a:xfrm>
            <a:off x="4520952" y="409229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B8A0FD4-2DBE-B58A-240B-E11F93485481}"/>
              </a:ext>
            </a:extLst>
          </p:cNvPr>
          <p:cNvSpPr/>
          <p:nvPr/>
        </p:nvSpPr>
        <p:spPr>
          <a:xfrm>
            <a:off x="4880992" y="409229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82751" y="1414318"/>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9151D76-8CDE-3770-DDB0-64E1EF27F2CD}"/>
              </a:ext>
            </a:extLst>
          </p:cNvPr>
          <p:cNvSpPr txBox="1"/>
          <p:nvPr/>
        </p:nvSpPr>
        <p:spPr>
          <a:xfrm>
            <a:off x="282751" y="761969"/>
            <a:ext cx="5112297" cy="461665"/>
          </a:xfrm>
          <a:prstGeom prst="rect">
            <a:avLst/>
          </a:prstGeom>
          <a:noFill/>
        </p:spPr>
        <p:txBody>
          <a:bodyPr wrap="none" rtlCol="0">
            <a:spAutoFit/>
          </a:bodyPr>
          <a:lstStyle/>
          <a:p>
            <a:pPr algn="l"/>
            <a:r>
              <a:rPr lang="en-US" altLang="ko-KR" sz="2400">
                <a:latin typeface="Consolas" panose="020B0609020204030204" pitchFamily="49" charset="0"/>
              </a:rPr>
              <a:t>np.transpose(a, (1,0)) =&gt;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93594"/>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76C16D0B-F456-A4C8-F5B7-2C4D83851F92}"/>
              </a:ext>
            </a:extLst>
          </p:cNvPr>
          <p:cNvCxnSpPr>
            <a:cxnSpLocks/>
          </p:cNvCxnSpPr>
          <p:nvPr/>
        </p:nvCxnSpPr>
        <p:spPr>
          <a:xfrm>
            <a:off x="8078319" y="4783819"/>
            <a:ext cx="0" cy="318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6729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86C98C50-7E49-669A-13EB-315656636D6D}"/>
              </a:ext>
            </a:extLst>
          </p:cNvPr>
          <p:cNvCxnSpPr>
            <a:cxnSpLocks/>
          </p:cNvCxnSpPr>
          <p:nvPr/>
        </p:nvCxnSpPr>
        <p:spPr>
          <a:xfrm>
            <a:off x="8388879" y="4589824"/>
            <a:ext cx="20505" cy="32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6295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1,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(2, 4, 3)</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8103350" y="4601551"/>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8085348" y="4615839"/>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86C98C50-7E49-669A-13EB-315656636D6D}"/>
              </a:ext>
            </a:extLst>
          </p:cNvPr>
          <p:cNvCxnSpPr>
            <a:cxnSpLocks/>
          </p:cNvCxnSpPr>
          <p:nvPr/>
        </p:nvCxnSpPr>
        <p:spPr>
          <a:xfrm>
            <a:off x="7734788" y="4591823"/>
            <a:ext cx="20505" cy="32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7392604-333D-E84D-0649-7F9B58C1AD8B}"/>
              </a:ext>
            </a:extLst>
          </p:cNvPr>
          <p:cNvSpPr/>
          <p:nvPr/>
        </p:nvSpPr>
        <p:spPr>
          <a:xfrm>
            <a:off x="3835108" y="3893751"/>
            <a:ext cx="1011225" cy="14993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BB65054-8263-2FC3-BEC7-E9B9FF67DDF6}"/>
              </a:ext>
            </a:extLst>
          </p:cNvPr>
          <p:cNvSpPr/>
          <p:nvPr/>
        </p:nvSpPr>
        <p:spPr>
          <a:xfrm>
            <a:off x="3878212" y="3929638"/>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1B035FC-7F18-2344-3A4A-DEC00DEF771C}"/>
              </a:ext>
            </a:extLst>
          </p:cNvPr>
          <p:cNvSpPr/>
          <p:nvPr/>
        </p:nvSpPr>
        <p:spPr>
          <a:xfrm>
            <a:off x="3922491" y="396552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21CF93D-D83E-4EFA-7C48-3F7D94860EE2}"/>
              </a:ext>
            </a:extLst>
          </p:cNvPr>
          <p:cNvSpPr/>
          <p:nvPr/>
        </p:nvSpPr>
        <p:spPr>
          <a:xfrm>
            <a:off x="4204881" y="396552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981B170-BFDE-47F5-C6A1-36A5DC41135E}"/>
              </a:ext>
            </a:extLst>
          </p:cNvPr>
          <p:cNvSpPr/>
          <p:nvPr/>
        </p:nvSpPr>
        <p:spPr>
          <a:xfrm>
            <a:off x="4489665" y="396552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D690EA0-9626-BA98-7154-5279B74E3325}"/>
              </a:ext>
            </a:extLst>
          </p:cNvPr>
          <p:cNvSpPr/>
          <p:nvPr/>
        </p:nvSpPr>
        <p:spPr>
          <a:xfrm>
            <a:off x="3877014" y="4286194"/>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73CB78B-4522-580E-065A-D0D3733285B7}"/>
              </a:ext>
            </a:extLst>
          </p:cNvPr>
          <p:cNvSpPr/>
          <p:nvPr/>
        </p:nvSpPr>
        <p:spPr>
          <a:xfrm>
            <a:off x="3921293" y="432208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9EFCF76-8F07-341F-43FA-810B94346AE9}"/>
              </a:ext>
            </a:extLst>
          </p:cNvPr>
          <p:cNvSpPr/>
          <p:nvPr/>
        </p:nvSpPr>
        <p:spPr>
          <a:xfrm>
            <a:off x="4203683" y="432208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80DCA5C-6447-A5C5-9CA9-C09FC5517A46}"/>
              </a:ext>
            </a:extLst>
          </p:cNvPr>
          <p:cNvSpPr/>
          <p:nvPr/>
        </p:nvSpPr>
        <p:spPr>
          <a:xfrm>
            <a:off x="4488467" y="432208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9605EACE-9928-9DEF-0FF5-AAED75D7B05D}"/>
              </a:ext>
            </a:extLst>
          </p:cNvPr>
          <p:cNvSpPr/>
          <p:nvPr/>
        </p:nvSpPr>
        <p:spPr>
          <a:xfrm>
            <a:off x="3879388" y="464275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BF57E91-2863-B33F-37E6-4A3DCC14BFF5}"/>
              </a:ext>
            </a:extLst>
          </p:cNvPr>
          <p:cNvSpPr/>
          <p:nvPr/>
        </p:nvSpPr>
        <p:spPr>
          <a:xfrm>
            <a:off x="3923667" y="46786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0AF88F-4D37-B838-2D34-BFDA371D23EB}"/>
              </a:ext>
            </a:extLst>
          </p:cNvPr>
          <p:cNvSpPr/>
          <p:nvPr/>
        </p:nvSpPr>
        <p:spPr>
          <a:xfrm>
            <a:off x="4206057" y="46786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9FE34326-A995-E014-2469-57F2819E6D9A}"/>
              </a:ext>
            </a:extLst>
          </p:cNvPr>
          <p:cNvSpPr/>
          <p:nvPr/>
        </p:nvSpPr>
        <p:spPr>
          <a:xfrm>
            <a:off x="4490841" y="46786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5FFCAFC-6DF0-52B1-FA35-A0621E92BAB9}"/>
              </a:ext>
            </a:extLst>
          </p:cNvPr>
          <p:cNvSpPr/>
          <p:nvPr/>
        </p:nvSpPr>
        <p:spPr>
          <a:xfrm>
            <a:off x="3877014" y="500030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7B5D374-1AE9-2450-4FB2-E8F5A11CD9D2}"/>
              </a:ext>
            </a:extLst>
          </p:cNvPr>
          <p:cNvSpPr/>
          <p:nvPr/>
        </p:nvSpPr>
        <p:spPr>
          <a:xfrm>
            <a:off x="3921293" y="50361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F49A744-2714-FD12-38CE-C00DF5C13E6B}"/>
              </a:ext>
            </a:extLst>
          </p:cNvPr>
          <p:cNvSpPr/>
          <p:nvPr/>
        </p:nvSpPr>
        <p:spPr>
          <a:xfrm>
            <a:off x="4203683" y="50361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0149665-DAA7-AD26-45F7-DD88A3E7E281}"/>
              </a:ext>
            </a:extLst>
          </p:cNvPr>
          <p:cNvSpPr/>
          <p:nvPr/>
        </p:nvSpPr>
        <p:spPr>
          <a:xfrm>
            <a:off x="4488467" y="50361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03A4155-2FA8-4C35-38E7-5D5E57DC5E0D}"/>
              </a:ext>
            </a:extLst>
          </p:cNvPr>
          <p:cNvSpPr/>
          <p:nvPr/>
        </p:nvSpPr>
        <p:spPr>
          <a:xfrm>
            <a:off x="3835108" y="5392411"/>
            <a:ext cx="1011225" cy="14993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920E48A-695F-2E33-591C-C8D6D2D4337F}"/>
              </a:ext>
            </a:extLst>
          </p:cNvPr>
          <p:cNvSpPr/>
          <p:nvPr/>
        </p:nvSpPr>
        <p:spPr>
          <a:xfrm>
            <a:off x="3878212" y="5428298"/>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BD3E651-C419-3977-BCF0-2F37D507CF38}"/>
              </a:ext>
            </a:extLst>
          </p:cNvPr>
          <p:cNvSpPr/>
          <p:nvPr/>
        </p:nvSpPr>
        <p:spPr>
          <a:xfrm>
            <a:off x="3922491" y="546418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79A657-68A9-0F59-94E8-80B6989D0510}"/>
              </a:ext>
            </a:extLst>
          </p:cNvPr>
          <p:cNvSpPr/>
          <p:nvPr/>
        </p:nvSpPr>
        <p:spPr>
          <a:xfrm>
            <a:off x="4204881" y="546418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E78262-41DD-4322-8812-1CB9A2221534}"/>
              </a:ext>
            </a:extLst>
          </p:cNvPr>
          <p:cNvSpPr/>
          <p:nvPr/>
        </p:nvSpPr>
        <p:spPr>
          <a:xfrm>
            <a:off x="4489665" y="546418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E74D85C0-C768-CC66-7755-6F401752BB0C}"/>
              </a:ext>
            </a:extLst>
          </p:cNvPr>
          <p:cNvSpPr/>
          <p:nvPr/>
        </p:nvSpPr>
        <p:spPr>
          <a:xfrm>
            <a:off x="3877014" y="5784854"/>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12FD6D3-C32C-26A1-2BA9-12419095AAD9}"/>
              </a:ext>
            </a:extLst>
          </p:cNvPr>
          <p:cNvSpPr/>
          <p:nvPr/>
        </p:nvSpPr>
        <p:spPr>
          <a:xfrm>
            <a:off x="3921293" y="582074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A21C33D-B166-08A1-01EC-B0D8E3EF405B}"/>
              </a:ext>
            </a:extLst>
          </p:cNvPr>
          <p:cNvSpPr/>
          <p:nvPr/>
        </p:nvSpPr>
        <p:spPr>
          <a:xfrm>
            <a:off x="4203683" y="582074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D5BD5ECB-2658-89EB-6ACE-E6D66AFEA560}"/>
              </a:ext>
            </a:extLst>
          </p:cNvPr>
          <p:cNvSpPr/>
          <p:nvPr/>
        </p:nvSpPr>
        <p:spPr>
          <a:xfrm>
            <a:off x="4488467" y="582074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72A1D1B-FBC0-E4E6-BFA5-440250935A59}"/>
              </a:ext>
            </a:extLst>
          </p:cNvPr>
          <p:cNvSpPr/>
          <p:nvPr/>
        </p:nvSpPr>
        <p:spPr>
          <a:xfrm>
            <a:off x="3879388" y="614141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44E0272-2B93-E937-9065-5589B2CB8F18}"/>
              </a:ext>
            </a:extLst>
          </p:cNvPr>
          <p:cNvSpPr/>
          <p:nvPr/>
        </p:nvSpPr>
        <p:spPr>
          <a:xfrm>
            <a:off x="3923667" y="617729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1D3030D-18FC-4E32-59D3-0D8FC732AACE}"/>
              </a:ext>
            </a:extLst>
          </p:cNvPr>
          <p:cNvSpPr/>
          <p:nvPr/>
        </p:nvSpPr>
        <p:spPr>
          <a:xfrm>
            <a:off x="4206057" y="617729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9EA445E-3612-21BB-FDA7-F0BD8F462E5D}"/>
              </a:ext>
            </a:extLst>
          </p:cNvPr>
          <p:cNvSpPr/>
          <p:nvPr/>
        </p:nvSpPr>
        <p:spPr>
          <a:xfrm>
            <a:off x="4490841" y="617729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6071AF3-5D9C-4A8E-3CB6-F4EC75CD6A64}"/>
              </a:ext>
            </a:extLst>
          </p:cNvPr>
          <p:cNvSpPr/>
          <p:nvPr/>
        </p:nvSpPr>
        <p:spPr>
          <a:xfrm>
            <a:off x="3877014" y="649896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2B958BBD-CF03-E686-68C7-32C5D4F44740}"/>
              </a:ext>
            </a:extLst>
          </p:cNvPr>
          <p:cNvSpPr/>
          <p:nvPr/>
        </p:nvSpPr>
        <p:spPr>
          <a:xfrm>
            <a:off x="3921293" y="65348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724F74E-4B41-EECC-142E-97FC15C35748}"/>
              </a:ext>
            </a:extLst>
          </p:cNvPr>
          <p:cNvSpPr/>
          <p:nvPr/>
        </p:nvSpPr>
        <p:spPr>
          <a:xfrm>
            <a:off x="4203683" y="65348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2CC74C5-2EA1-79CF-B5BA-37C4E91CA7D9}"/>
              </a:ext>
            </a:extLst>
          </p:cNvPr>
          <p:cNvSpPr/>
          <p:nvPr/>
        </p:nvSpPr>
        <p:spPr>
          <a:xfrm>
            <a:off x="4488467" y="65348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4295101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5EB4A254-F812-4E59-B101-C9B5822C0B8A}"/>
              </a:ext>
            </a:extLst>
          </p:cNvPr>
          <p:cNvSpPr/>
          <p:nvPr/>
        </p:nvSpPr>
        <p:spPr>
          <a:xfrm>
            <a:off x="4799804" y="3686468"/>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2557568" cy="307777"/>
          </a:xfrm>
          <a:prstGeom prst="rect">
            <a:avLst/>
          </a:prstGeom>
          <a:solidFill>
            <a:srgbClr val="E2E2F6"/>
          </a:solidFill>
        </p:spPr>
        <p:txBody>
          <a:bodyPr wrap="square">
            <a:spAutoFit/>
          </a:bodyPr>
          <a:lstStyle/>
          <a:p>
            <a:r>
              <a:rPr lang="en-US" altLang="ko-KR" sz="1400">
                <a:latin typeface="Consolas" panose="020B0609020204030204" pitchFamily="49" charset="0"/>
              </a:rPr>
              <a:t>np.transpose(a, (2,0,1))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(4, 2, 3)</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55293" y="4601551"/>
            <a:ext cx="600085"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8085348" y="4615839"/>
            <a:ext cx="324036"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86C98C50-7E49-669A-13EB-315656636D6D}"/>
              </a:ext>
            </a:extLst>
          </p:cNvPr>
          <p:cNvCxnSpPr>
            <a:cxnSpLocks/>
          </p:cNvCxnSpPr>
          <p:nvPr/>
        </p:nvCxnSpPr>
        <p:spPr>
          <a:xfrm>
            <a:off x="7734788" y="4591823"/>
            <a:ext cx="350560" cy="31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6BB65054-8263-2FC3-BEC7-E9B9FF67DDF6}"/>
              </a:ext>
            </a:extLst>
          </p:cNvPr>
          <p:cNvSpPr/>
          <p:nvPr/>
        </p:nvSpPr>
        <p:spPr>
          <a:xfrm>
            <a:off x="4839389" y="3723016"/>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1B035FC-7F18-2344-3A4A-DEC00DEF771C}"/>
              </a:ext>
            </a:extLst>
          </p:cNvPr>
          <p:cNvSpPr/>
          <p:nvPr/>
        </p:nvSpPr>
        <p:spPr>
          <a:xfrm>
            <a:off x="4883668" y="37589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21CF93D-D83E-4EFA-7C48-3F7D94860EE2}"/>
              </a:ext>
            </a:extLst>
          </p:cNvPr>
          <p:cNvSpPr/>
          <p:nvPr/>
        </p:nvSpPr>
        <p:spPr>
          <a:xfrm>
            <a:off x="5166058" y="37589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981B170-BFDE-47F5-C6A1-36A5DC41135E}"/>
              </a:ext>
            </a:extLst>
          </p:cNvPr>
          <p:cNvSpPr/>
          <p:nvPr/>
        </p:nvSpPr>
        <p:spPr>
          <a:xfrm>
            <a:off x="5450842" y="37589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D690EA0-9626-BA98-7154-5279B74E3325}"/>
              </a:ext>
            </a:extLst>
          </p:cNvPr>
          <p:cNvSpPr/>
          <p:nvPr/>
        </p:nvSpPr>
        <p:spPr>
          <a:xfrm>
            <a:off x="4838191" y="407957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73CB78B-4522-580E-065A-D0D3733285B7}"/>
              </a:ext>
            </a:extLst>
          </p:cNvPr>
          <p:cNvSpPr/>
          <p:nvPr/>
        </p:nvSpPr>
        <p:spPr>
          <a:xfrm>
            <a:off x="4882470" y="411545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9EFCF76-8F07-341F-43FA-810B94346AE9}"/>
              </a:ext>
            </a:extLst>
          </p:cNvPr>
          <p:cNvSpPr/>
          <p:nvPr/>
        </p:nvSpPr>
        <p:spPr>
          <a:xfrm>
            <a:off x="5164860" y="411545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80DCA5C-6447-A5C5-9CA9-C09FC5517A46}"/>
              </a:ext>
            </a:extLst>
          </p:cNvPr>
          <p:cNvSpPr/>
          <p:nvPr/>
        </p:nvSpPr>
        <p:spPr>
          <a:xfrm>
            <a:off x="5449644" y="411545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1A675F3-8180-FD51-AADD-2FB69B1E0054}"/>
              </a:ext>
            </a:extLst>
          </p:cNvPr>
          <p:cNvSpPr/>
          <p:nvPr/>
        </p:nvSpPr>
        <p:spPr>
          <a:xfrm>
            <a:off x="4798606" y="4476536"/>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55A2A29-D9E4-F498-432A-A3D41E4558F5}"/>
              </a:ext>
            </a:extLst>
          </p:cNvPr>
          <p:cNvSpPr/>
          <p:nvPr/>
        </p:nvSpPr>
        <p:spPr>
          <a:xfrm>
            <a:off x="4838191" y="4513084"/>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64CEBCE-0594-2FFA-87C9-83A0BC43A127}"/>
              </a:ext>
            </a:extLst>
          </p:cNvPr>
          <p:cNvSpPr/>
          <p:nvPr/>
        </p:nvSpPr>
        <p:spPr>
          <a:xfrm>
            <a:off x="4882470" y="454897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8A88F05-4F54-CFF2-5331-AD282182DC88}"/>
              </a:ext>
            </a:extLst>
          </p:cNvPr>
          <p:cNvSpPr/>
          <p:nvPr/>
        </p:nvSpPr>
        <p:spPr>
          <a:xfrm>
            <a:off x="5164860" y="454897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8C9CFC5-A029-14BB-EB04-DCFAFB8063EA}"/>
              </a:ext>
            </a:extLst>
          </p:cNvPr>
          <p:cNvSpPr/>
          <p:nvPr/>
        </p:nvSpPr>
        <p:spPr>
          <a:xfrm>
            <a:off x="5449644" y="454897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0908890-3A40-43A3-FB42-3C02CCC1DBD2}"/>
              </a:ext>
            </a:extLst>
          </p:cNvPr>
          <p:cNvSpPr/>
          <p:nvPr/>
        </p:nvSpPr>
        <p:spPr>
          <a:xfrm>
            <a:off x="4836993" y="486964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06956CC9-9C9F-424C-9725-2F9C3F295425}"/>
              </a:ext>
            </a:extLst>
          </p:cNvPr>
          <p:cNvSpPr/>
          <p:nvPr/>
        </p:nvSpPr>
        <p:spPr>
          <a:xfrm>
            <a:off x="4881272" y="490552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6E4D985-5B47-4900-B34C-98654B6FA011}"/>
              </a:ext>
            </a:extLst>
          </p:cNvPr>
          <p:cNvSpPr/>
          <p:nvPr/>
        </p:nvSpPr>
        <p:spPr>
          <a:xfrm>
            <a:off x="5163662" y="490552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25709D8-6B14-94F9-61B3-0CC1056BE83A}"/>
              </a:ext>
            </a:extLst>
          </p:cNvPr>
          <p:cNvSpPr/>
          <p:nvPr/>
        </p:nvSpPr>
        <p:spPr>
          <a:xfrm>
            <a:off x="5448446" y="490552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EC3295A-CBCE-D64C-2DE1-1BFB91061364}"/>
              </a:ext>
            </a:extLst>
          </p:cNvPr>
          <p:cNvSpPr/>
          <p:nvPr/>
        </p:nvSpPr>
        <p:spPr>
          <a:xfrm>
            <a:off x="4797408" y="5266604"/>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9095022F-D067-27E5-0EE9-A89EA26F95F2}"/>
              </a:ext>
            </a:extLst>
          </p:cNvPr>
          <p:cNvSpPr/>
          <p:nvPr/>
        </p:nvSpPr>
        <p:spPr>
          <a:xfrm>
            <a:off x="4836993" y="530315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C2E70C79-C9EC-6B95-E739-D9A570C5DFCA}"/>
              </a:ext>
            </a:extLst>
          </p:cNvPr>
          <p:cNvSpPr/>
          <p:nvPr/>
        </p:nvSpPr>
        <p:spPr>
          <a:xfrm>
            <a:off x="4881272" y="53390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0834F98-93BA-5B8B-899B-8BAA85CDBCA2}"/>
              </a:ext>
            </a:extLst>
          </p:cNvPr>
          <p:cNvSpPr/>
          <p:nvPr/>
        </p:nvSpPr>
        <p:spPr>
          <a:xfrm>
            <a:off x="5163662" y="53390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23D2956-655D-15F4-5046-E9CF48EC3021}"/>
              </a:ext>
            </a:extLst>
          </p:cNvPr>
          <p:cNvSpPr/>
          <p:nvPr/>
        </p:nvSpPr>
        <p:spPr>
          <a:xfrm>
            <a:off x="5448446" y="53390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5502ADF-78CA-0C42-FD10-4DE0D2C9D6E2}"/>
              </a:ext>
            </a:extLst>
          </p:cNvPr>
          <p:cNvSpPr/>
          <p:nvPr/>
        </p:nvSpPr>
        <p:spPr>
          <a:xfrm>
            <a:off x="4835795" y="5659708"/>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D543AAD-A6AB-E479-1A1E-2595F3D4C441}"/>
              </a:ext>
            </a:extLst>
          </p:cNvPr>
          <p:cNvSpPr/>
          <p:nvPr/>
        </p:nvSpPr>
        <p:spPr>
          <a:xfrm>
            <a:off x="4880074" y="56955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0F16037-57DC-C9E2-6F51-C33309BDB813}"/>
              </a:ext>
            </a:extLst>
          </p:cNvPr>
          <p:cNvSpPr/>
          <p:nvPr/>
        </p:nvSpPr>
        <p:spPr>
          <a:xfrm>
            <a:off x="5162464" y="56955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B94AE76-44B3-7ED4-C507-33CC907B7051}"/>
              </a:ext>
            </a:extLst>
          </p:cNvPr>
          <p:cNvSpPr/>
          <p:nvPr/>
        </p:nvSpPr>
        <p:spPr>
          <a:xfrm>
            <a:off x="5447248" y="56955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D3FBFC9-6677-B13E-DE96-2E6F8440196C}"/>
              </a:ext>
            </a:extLst>
          </p:cNvPr>
          <p:cNvSpPr/>
          <p:nvPr/>
        </p:nvSpPr>
        <p:spPr>
          <a:xfrm>
            <a:off x="4796210" y="6056672"/>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980241-864F-DD05-B7A4-2189C67B987F}"/>
              </a:ext>
            </a:extLst>
          </p:cNvPr>
          <p:cNvSpPr/>
          <p:nvPr/>
        </p:nvSpPr>
        <p:spPr>
          <a:xfrm>
            <a:off x="4835795" y="609322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4B119A-0446-CB31-86B8-764F42EE6B39}"/>
              </a:ext>
            </a:extLst>
          </p:cNvPr>
          <p:cNvSpPr/>
          <p:nvPr/>
        </p:nvSpPr>
        <p:spPr>
          <a:xfrm>
            <a:off x="4880074" y="612910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8EFE42E-68A7-D8C1-83DC-2D1C42D1740E}"/>
              </a:ext>
            </a:extLst>
          </p:cNvPr>
          <p:cNvSpPr/>
          <p:nvPr/>
        </p:nvSpPr>
        <p:spPr>
          <a:xfrm>
            <a:off x="5162464" y="612910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21C8EA1-0496-47E7-354F-E265E0797264}"/>
              </a:ext>
            </a:extLst>
          </p:cNvPr>
          <p:cNvSpPr/>
          <p:nvPr/>
        </p:nvSpPr>
        <p:spPr>
          <a:xfrm>
            <a:off x="5447248" y="612910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0F2AB476-8862-9E94-F0AD-D5FC5D6478BF}"/>
              </a:ext>
            </a:extLst>
          </p:cNvPr>
          <p:cNvSpPr/>
          <p:nvPr/>
        </p:nvSpPr>
        <p:spPr>
          <a:xfrm>
            <a:off x="4834597" y="6449776"/>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7B19932-B360-FBFF-E8D8-6A64480D9315}"/>
              </a:ext>
            </a:extLst>
          </p:cNvPr>
          <p:cNvSpPr/>
          <p:nvPr/>
        </p:nvSpPr>
        <p:spPr>
          <a:xfrm>
            <a:off x="4878876" y="648566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9364015C-982E-FEC6-1DC2-C784313BCFF1}"/>
              </a:ext>
            </a:extLst>
          </p:cNvPr>
          <p:cNvSpPr/>
          <p:nvPr/>
        </p:nvSpPr>
        <p:spPr>
          <a:xfrm>
            <a:off x="5161266" y="648566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1987839F-E335-094C-A1BD-C58672DF96B8}"/>
              </a:ext>
            </a:extLst>
          </p:cNvPr>
          <p:cNvSpPr/>
          <p:nvPr/>
        </p:nvSpPr>
        <p:spPr>
          <a:xfrm>
            <a:off x="5446050" y="648566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71731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794CF842-C0D1-50D8-0F65-EF4470590DF6}"/>
              </a:ext>
            </a:extLst>
          </p:cNvPr>
          <p:cNvGrpSpPr/>
          <p:nvPr/>
        </p:nvGrpSpPr>
        <p:grpSpPr>
          <a:xfrm>
            <a:off x="4270030" y="4199772"/>
            <a:ext cx="1449305" cy="945596"/>
            <a:chOff x="4556956" y="4164681"/>
            <a:chExt cx="1449305" cy="945596"/>
          </a:xfrm>
        </p:grpSpPr>
        <p:sp>
          <p:nvSpPr>
            <p:cNvPr id="218" name="직사각형 217">
              <a:extLst>
                <a:ext uri="{FF2B5EF4-FFF2-40B4-BE49-F238E27FC236}">
                  <a16:creationId xmlns:a16="http://schemas.microsoft.com/office/drawing/2014/main" id="{B38A1842-91DE-4D0C-922A-F96E1385CB5E}"/>
                </a:ext>
              </a:extLst>
            </p:cNvPr>
            <p:cNvSpPr/>
            <p:nvPr/>
          </p:nvSpPr>
          <p:spPr>
            <a:xfrm>
              <a:off x="4556956" y="41646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596096" y="41999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634513" y="42429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678791"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961181"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5281171" y="42429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325449"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607839"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596096" y="46370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634513" y="46801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678791"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961181"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5281171" y="46801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325449"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607839"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grpSp>
      <p:grpSp>
        <p:nvGrpSpPr>
          <p:cNvPr id="4" name="그룹 3">
            <a:extLst>
              <a:ext uri="{FF2B5EF4-FFF2-40B4-BE49-F238E27FC236}">
                <a16:creationId xmlns:a16="http://schemas.microsoft.com/office/drawing/2014/main" id="{C0389C1F-9C56-63F7-C150-35EA3BE83A46}"/>
              </a:ext>
            </a:extLst>
          </p:cNvPr>
          <p:cNvGrpSpPr/>
          <p:nvPr/>
        </p:nvGrpSpPr>
        <p:grpSpPr>
          <a:xfrm>
            <a:off x="4270030" y="5144581"/>
            <a:ext cx="1449305" cy="945596"/>
            <a:chOff x="4270030" y="5144581"/>
            <a:chExt cx="1449305" cy="945596"/>
          </a:xfrm>
        </p:grpSpPr>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gr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a:t>
            </a:r>
            <a:r>
              <a:rPr lang="en-US" altLang="ko-KR" sz="2657">
                <a:solidFill>
                  <a:srgbClr val="FF0000"/>
                </a:solidFill>
                <a:latin typeface="Consolas" panose="020B0609020204030204" pitchFamily="49" charset="0"/>
                <a:ea typeface="고도 M" panose="02000503000000020004" pitchFamily="2" charset="-127"/>
              </a:rPr>
              <a:t>3</a:t>
            </a:r>
            <a:r>
              <a:rPr lang="en-US" altLang="ko-KR" sz="2657">
                <a:latin typeface="Consolas" panose="020B0609020204030204" pitchFamily="49" charset="0"/>
                <a:ea typeface="고도 M" panose="02000503000000020004" pitchFamily="2" charset="-127"/>
              </a:rPr>
              <a:t>)</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165" name="TextBox 164">
            <a:extLst>
              <a:ext uri="{FF2B5EF4-FFF2-40B4-BE49-F238E27FC236}">
                <a16:creationId xmlns:a16="http://schemas.microsoft.com/office/drawing/2014/main" id="{5E9BB8A6-81AA-AC83-10D3-097B96883291}"/>
              </a:ext>
            </a:extLst>
          </p:cNvPr>
          <p:cNvSpPr txBox="1"/>
          <p:nvPr/>
        </p:nvSpPr>
        <p:spPr>
          <a:xfrm>
            <a:off x="4265032" y="2897124"/>
            <a:ext cx="2171520" cy="1169551"/>
          </a:xfrm>
          <a:prstGeom prst="rect">
            <a:avLst/>
          </a:prstGeom>
          <a:noFill/>
        </p:spPr>
        <p:txBody>
          <a:bodyPr wrap="square">
            <a:spAutoFit/>
          </a:bodyPr>
          <a:lstStyle/>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p:txBody>
      </p:sp>
      <p:sp>
        <p:nvSpPr>
          <p:cNvPr id="166" name="TextBox 165">
            <a:extLst>
              <a:ext uri="{FF2B5EF4-FFF2-40B4-BE49-F238E27FC236}">
                <a16:creationId xmlns:a16="http://schemas.microsoft.com/office/drawing/2014/main" id="{6BB50A72-A98F-C90B-DDB5-066070500582}"/>
              </a:ext>
            </a:extLst>
          </p:cNvPr>
          <p:cNvSpPr txBox="1"/>
          <p:nvPr/>
        </p:nvSpPr>
        <p:spPr>
          <a:xfrm>
            <a:off x="6637261" y="2897123"/>
            <a:ext cx="2171520" cy="1169551"/>
          </a:xfrm>
          <a:prstGeom prst="rect">
            <a:avLst/>
          </a:prstGeom>
          <a:noFill/>
        </p:spPr>
        <p:txBody>
          <a:bodyPr wrap="square">
            <a:spAutoFit/>
          </a:bodyPr>
          <a:lstStyle/>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246769"/>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endParaRPr lang="en-US" altLang="ko-KR" sz="1400">
              <a:latin typeface="Consolas" panose="020B0609020204030204" pitchFamily="49" charset="0"/>
            </a:endParaRPr>
          </a:p>
          <a:p>
            <a:r>
              <a:rPr lang="en-US" altLang="ko-KR" sz="1400">
                <a:latin typeface="Consolas" panose="020B0609020204030204" pitchFamily="49" charset="0"/>
              </a:rPr>
              <a:t>maps =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3477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직사각형 7">
            <a:extLst>
              <a:ext uri="{FF2B5EF4-FFF2-40B4-BE49-F238E27FC236}">
                <a16:creationId xmlns:a16="http://schemas.microsoft.com/office/drawing/2014/main" id="{14E239CB-BF8D-4495-B169-14DF9C7B4AD5}"/>
              </a:ext>
            </a:extLst>
          </p:cNvPr>
          <p:cNvSpPr/>
          <p:nvPr/>
        </p:nvSpPr>
        <p:spPr>
          <a:xfrm>
            <a:off x="2288704"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9A86AF7-8B88-65CA-F2A2-953E5BAD0644}"/>
              </a:ext>
            </a:extLst>
          </p:cNvPr>
          <p:cNvSpPr/>
          <p:nvPr/>
        </p:nvSpPr>
        <p:spPr>
          <a:xfrm>
            <a:off x="2612740"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6D9A685-E654-E675-9E69-5CFDA9D01D7C}"/>
              </a:ext>
            </a:extLst>
          </p:cNvPr>
          <p:cNvSpPr/>
          <p:nvPr/>
        </p:nvSpPr>
        <p:spPr>
          <a:xfrm>
            <a:off x="2936776"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5CE68C0-5FA4-82D4-034E-E7ED5A2903CC}"/>
              </a:ext>
            </a:extLst>
          </p:cNvPr>
          <p:cNvSpPr/>
          <p:nvPr/>
        </p:nvSpPr>
        <p:spPr>
          <a:xfrm>
            <a:off x="3260812"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22B6009-1D88-0232-FD1A-1C7EDDFB9E5A}"/>
              </a:ext>
            </a:extLst>
          </p:cNvPr>
          <p:cNvSpPr/>
          <p:nvPr/>
        </p:nvSpPr>
        <p:spPr>
          <a:xfrm>
            <a:off x="2288704"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331BA49-E625-653A-DC67-1AA28A8D95E6}"/>
              </a:ext>
            </a:extLst>
          </p:cNvPr>
          <p:cNvSpPr/>
          <p:nvPr/>
        </p:nvSpPr>
        <p:spPr>
          <a:xfrm>
            <a:off x="2612740"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A387D59-C722-3D4D-66AA-3680CB251FA0}"/>
              </a:ext>
            </a:extLst>
          </p:cNvPr>
          <p:cNvSpPr/>
          <p:nvPr/>
        </p:nvSpPr>
        <p:spPr>
          <a:xfrm>
            <a:off x="2936776"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96FED73-02CE-5B40-8BD9-8877664F3813}"/>
              </a:ext>
            </a:extLst>
          </p:cNvPr>
          <p:cNvSpPr/>
          <p:nvPr/>
        </p:nvSpPr>
        <p:spPr>
          <a:xfrm>
            <a:off x="3260812"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C7D37DF-D63B-37B7-7774-8EED16FD0939}"/>
              </a:ext>
            </a:extLst>
          </p:cNvPr>
          <p:cNvSpPr/>
          <p:nvPr/>
        </p:nvSpPr>
        <p:spPr>
          <a:xfrm>
            <a:off x="2288704"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FD227CD-032D-C084-2AC8-B859E8413F7B}"/>
              </a:ext>
            </a:extLst>
          </p:cNvPr>
          <p:cNvSpPr/>
          <p:nvPr/>
        </p:nvSpPr>
        <p:spPr>
          <a:xfrm>
            <a:off x="2612740"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68E2E72-8203-E056-B6D9-C7F5ACC0786F}"/>
              </a:ext>
            </a:extLst>
          </p:cNvPr>
          <p:cNvSpPr/>
          <p:nvPr/>
        </p:nvSpPr>
        <p:spPr>
          <a:xfrm>
            <a:off x="2936776"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9A94774-3AAC-D5B2-A14A-47E7EDEC4F38}"/>
              </a:ext>
            </a:extLst>
          </p:cNvPr>
          <p:cNvSpPr/>
          <p:nvPr/>
        </p:nvSpPr>
        <p:spPr>
          <a:xfrm>
            <a:off x="3260812"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1BE34BF-0BF6-797A-3B3D-CEDDC99F2E43}"/>
              </a:ext>
            </a:extLst>
          </p:cNvPr>
          <p:cNvSpPr/>
          <p:nvPr/>
        </p:nvSpPr>
        <p:spPr>
          <a:xfrm>
            <a:off x="2288704"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068310E-93AF-9391-2241-6AE36DFDA1A4}"/>
              </a:ext>
            </a:extLst>
          </p:cNvPr>
          <p:cNvSpPr/>
          <p:nvPr/>
        </p:nvSpPr>
        <p:spPr>
          <a:xfrm>
            <a:off x="2612740"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F916364E-DBD9-8A7A-9F5A-A68F26496289}"/>
              </a:ext>
            </a:extLst>
          </p:cNvPr>
          <p:cNvSpPr/>
          <p:nvPr/>
        </p:nvSpPr>
        <p:spPr>
          <a:xfrm>
            <a:off x="2936776"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570A457-32F3-88C0-855E-3119379BCB4E}"/>
              </a:ext>
            </a:extLst>
          </p:cNvPr>
          <p:cNvSpPr/>
          <p:nvPr/>
        </p:nvSpPr>
        <p:spPr>
          <a:xfrm>
            <a:off x="3260812"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AB38C351-0069-6AC2-2A1D-01DC5E15570C}"/>
              </a:ext>
            </a:extLst>
          </p:cNvPr>
          <p:cNvSpPr/>
          <p:nvPr/>
        </p:nvSpPr>
        <p:spPr>
          <a:xfrm>
            <a:off x="4376936"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A9BB94D-9EB4-B07F-8F22-17ED01591E08}"/>
              </a:ext>
            </a:extLst>
          </p:cNvPr>
          <p:cNvSpPr/>
          <p:nvPr/>
        </p:nvSpPr>
        <p:spPr>
          <a:xfrm>
            <a:off x="4700972"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34B6093-FA2E-BCAD-629B-310DB0A34FAB}"/>
              </a:ext>
            </a:extLst>
          </p:cNvPr>
          <p:cNvSpPr/>
          <p:nvPr/>
        </p:nvSpPr>
        <p:spPr>
          <a:xfrm>
            <a:off x="4376936"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9418B9-E731-4CE5-BAE1-6E4C61D9515C}"/>
              </a:ext>
            </a:extLst>
          </p:cNvPr>
          <p:cNvSpPr/>
          <p:nvPr/>
        </p:nvSpPr>
        <p:spPr>
          <a:xfrm>
            <a:off x="4700972"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21A0BE80-B914-DEF4-96E3-A29636E358E5}"/>
              </a:ext>
            </a:extLst>
          </p:cNvPr>
          <p:cNvSpPr/>
          <p:nvPr/>
        </p:nvSpPr>
        <p:spPr>
          <a:xfrm>
            <a:off x="3872880" y="1851299"/>
            <a:ext cx="216024" cy="21602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66FA46F-EECA-F01B-D254-42D7724BECB3}"/>
              </a:ext>
            </a:extLst>
          </p:cNvPr>
          <p:cNvSpPr/>
          <p:nvPr/>
        </p:nvSpPr>
        <p:spPr>
          <a:xfrm>
            <a:off x="2288704" y="1311239"/>
            <a:ext cx="648072"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0A79AAA-5797-5074-8F91-740EA83811C9}"/>
              </a:ext>
            </a:extLst>
          </p:cNvPr>
          <p:cNvSpPr/>
          <p:nvPr/>
        </p:nvSpPr>
        <p:spPr>
          <a:xfrm>
            <a:off x="6069124" y="144878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BAFD81-E14E-B2C4-D23D-2A59CE59FD7E}"/>
              </a:ext>
            </a:extLst>
          </p:cNvPr>
          <p:cNvSpPr/>
          <p:nvPr/>
        </p:nvSpPr>
        <p:spPr>
          <a:xfrm>
            <a:off x="6393160" y="144878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18</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2EDBE18-59EB-3477-8ABB-7140602EF3B5}"/>
              </a:ext>
            </a:extLst>
          </p:cNvPr>
          <p:cNvSpPr/>
          <p:nvPr/>
        </p:nvSpPr>
        <p:spPr>
          <a:xfrm>
            <a:off x="6717196" y="144878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22</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5FF869D-5518-4EA8-2163-195405361F32}"/>
              </a:ext>
            </a:extLst>
          </p:cNvPr>
          <p:cNvSpPr/>
          <p:nvPr/>
        </p:nvSpPr>
        <p:spPr>
          <a:xfrm>
            <a:off x="6069124" y="177281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30</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B856167-78A7-E219-2699-42AFDF5C2839}"/>
              </a:ext>
            </a:extLst>
          </p:cNvPr>
          <p:cNvSpPr/>
          <p:nvPr/>
        </p:nvSpPr>
        <p:spPr>
          <a:xfrm>
            <a:off x="6393160" y="177281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F8EA235-8997-4DA3-9D9C-46DF42EEB218}"/>
              </a:ext>
            </a:extLst>
          </p:cNvPr>
          <p:cNvSpPr/>
          <p:nvPr/>
        </p:nvSpPr>
        <p:spPr>
          <a:xfrm>
            <a:off x="6717196" y="177281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38</a:t>
            </a: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78DD951-9098-CA1B-086E-5F8EF432457B}"/>
              </a:ext>
            </a:extLst>
          </p:cNvPr>
          <p:cNvSpPr/>
          <p:nvPr/>
        </p:nvSpPr>
        <p:spPr>
          <a:xfrm>
            <a:off x="6069124" y="209685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46</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07F152B-07C9-BFFA-F0B5-51E684ED245A}"/>
              </a:ext>
            </a:extLst>
          </p:cNvPr>
          <p:cNvSpPr/>
          <p:nvPr/>
        </p:nvSpPr>
        <p:spPr>
          <a:xfrm>
            <a:off x="6393160" y="209685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50</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6B8AE30-059C-EF9A-E6C2-93A7438BC2B1}"/>
              </a:ext>
            </a:extLst>
          </p:cNvPr>
          <p:cNvSpPr/>
          <p:nvPr/>
        </p:nvSpPr>
        <p:spPr>
          <a:xfrm>
            <a:off x="6717196" y="209685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54</a:t>
            </a:r>
            <a:endParaRPr lang="ko-KR" altLang="en-US" sz="16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E84CBDF5-B634-FF43-89D9-1E8BAB76E723}"/>
              </a:ext>
            </a:extLst>
          </p:cNvPr>
          <p:cNvSpPr txBox="1"/>
          <p:nvPr/>
        </p:nvSpPr>
        <p:spPr>
          <a:xfrm>
            <a:off x="5393338" y="1695756"/>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41" name="TextBox 40">
            <a:extLst>
              <a:ext uri="{FF2B5EF4-FFF2-40B4-BE49-F238E27FC236}">
                <a16:creationId xmlns:a16="http://schemas.microsoft.com/office/drawing/2014/main" id="{52EABC39-F1D7-2CCD-B509-E567BF2937F9}"/>
              </a:ext>
            </a:extLst>
          </p:cNvPr>
          <p:cNvSpPr txBox="1"/>
          <p:nvPr/>
        </p:nvSpPr>
        <p:spPr>
          <a:xfrm>
            <a:off x="2828764" y="872716"/>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C00B3F99-4848-B1F1-DDD4-EFAA52B68D38}"/>
              </a:ext>
            </a:extLst>
          </p:cNvPr>
          <p:cNvSpPr txBox="1"/>
          <p:nvPr/>
        </p:nvSpPr>
        <p:spPr>
          <a:xfrm>
            <a:off x="4457128" y="1158507"/>
            <a:ext cx="354584" cy="461665"/>
          </a:xfrm>
          <a:prstGeom prst="rect">
            <a:avLst/>
          </a:prstGeom>
          <a:noFill/>
        </p:spPr>
        <p:txBody>
          <a:bodyPr wrap="none" rtlCol="0">
            <a:spAutoFit/>
          </a:bodyPr>
          <a:lstStyle/>
          <a:p>
            <a:pPr algn="l"/>
            <a:r>
              <a:rPr lang="en-US" altLang="ko-KR" sz="2400">
                <a:latin typeface="Consolas" panose="020B0609020204030204" pitchFamily="49" charset="0"/>
              </a:rPr>
              <a:t>W</a:t>
            </a:r>
            <a:endParaRPr lang="ko-KR" altLang="en-US" sz="2400">
              <a:latin typeface="Consolas" panose="020B0609020204030204" pitchFamily="49" charset="0"/>
            </a:endParaRPr>
          </a:p>
        </p:txBody>
      </p:sp>
      <p:sp>
        <p:nvSpPr>
          <p:cNvPr id="43" name="TextBox 42">
            <a:extLst>
              <a:ext uri="{FF2B5EF4-FFF2-40B4-BE49-F238E27FC236}">
                <a16:creationId xmlns:a16="http://schemas.microsoft.com/office/drawing/2014/main" id="{A3C0778E-CCAC-4D7F-5242-A41E55003D39}"/>
              </a:ext>
            </a:extLst>
          </p:cNvPr>
          <p:cNvSpPr txBox="1"/>
          <p:nvPr/>
        </p:nvSpPr>
        <p:spPr>
          <a:xfrm>
            <a:off x="6347338" y="1011592"/>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44" name="직사각형 43">
            <a:extLst>
              <a:ext uri="{FF2B5EF4-FFF2-40B4-BE49-F238E27FC236}">
                <a16:creationId xmlns:a16="http://schemas.microsoft.com/office/drawing/2014/main" id="{39E18932-1478-6185-C5B4-B1EBFCD4F6F8}"/>
              </a:ext>
            </a:extLst>
          </p:cNvPr>
          <p:cNvSpPr/>
          <p:nvPr/>
        </p:nvSpPr>
        <p:spPr>
          <a:xfrm>
            <a:off x="2237426"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2561462"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2885498"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3209534"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2237426"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2561462"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2885498"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3209534"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2237426"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2561462"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2885498"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3209534"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2237426"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2561462"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2885498"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3209534"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4268924"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4592960"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4268924"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4592960"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3821602" y="4167083"/>
            <a:ext cx="216024" cy="21602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2244708" y="3627023"/>
            <a:ext cx="648072"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7175411" y="378015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7499447" y="378015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7823483" y="378015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7175411"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7499447"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37</a:t>
            </a:r>
            <a:endParaRPr lang="ko-KR" altLang="en-US" sz="16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7823483"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7175411" y="442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7499447" y="442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7823483" y="442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6499625" y="4027129"/>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2777486" y="3188500"/>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4349116" y="3474291"/>
            <a:ext cx="354584" cy="461665"/>
          </a:xfrm>
          <a:prstGeom prst="rect">
            <a:avLst/>
          </a:prstGeom>
          <a:noFill/>
        </p:spPr>
        <p:txBody>
          <a:bodyPr wrap="none" rtlCol="0">
            <a:spAutoFit/>
          </a:bodyPr>
          <a:lstStyle/>
          <a:p>
            <a:pPr algn="l"/>
            <a:r>
              <a:rPr lang="en-US" altLang="ko-KR" sz="2400">
                <a:latin typeface="Consolas" panose="020B0609020204030204" pitchFamily="49" charset="0"/>
              </a:rPr>
              <a:t>W</a:t>
            </a:r>
            <a:endParaRPr lang="ko-KR" altLang="en-US" sz="2400">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7453625" y="3342965"/>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5013355" y="4043619"/>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5551211"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5415187" y="4446326"/>
            <a:ext cx="63350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5511849" y="3651412"/>
            <a:ext cx="354584" cy="461665"/>
          </a:xfrm>
          <a:prstGeom prst="rect">
            <a:avLst/>
          </a:prstGeom>
          <a:noFill/>
        </p:spPr>
        <p:txBody>
          <a:bodyPr wrap="none" rtlCol="0">
            <a:spAutoFit/>
          </a:bodyPr>
          <a:lstStyle/>
          <a:p>
            <a:pPr algn="l"/>
            <a:r>
              <a:rPr lang="en-US" altLang="ko-KR" sz="2400">
                <a:latin typeface="Consolas" panose="020B0609020204030204" pitchFamily="49" charset="0"/>
              </a:rPr>
              <a:t>b</a:t>
            </a:r>
            <a:endParaRPr lang="ko-KR" altLang="en-US" sz="2400">
              <a:latin typeface="Consolas" panose="020B0609020204030204" pitchFamily="49" charset="0"/>
            </a:endParaRPr>
          </a:p>
        </p:txBody>
      </p:sp>
      <p:sp>
        <p:nvSpPr>
          <p:cNvPr id="7195" name="TextBox 7194">
            <a:extLst>
              <a:ext uri="{FF2B5EF4-FFF2-40B4-BE49-F238E27FC236}">
                <a16:creationId xmlns:a16="http://schemas.microsoft.com/office/drawing/2014/main" id="{162EC5C2-96AA-AD9C-637C-3C6BD97148C3}"/>
              </a:ext>
            </a:extLst>
          </p:cNvPr>
          <p:cNvSpPr txBox="1"/>
          <p:nvPr/>
        </p:nvSpPr>
        <p:spPr>
          <a:xfrm>
            <a:off x="2244708" y="4993841"/>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4058611" y="4706368"/>
            <a:ext cx="1194558" cy="338554"/>
          </a:xfrm>
          <a:prstGeom prst="rect">
            <a:avLst/>
          </a:prstGeom>
          <a:noFill/>
        </p:spPr>
        <p:txBody>
          <a:bodyPr wrap="none" rtlCol="0">
            <a:spAutoFit/>
          </a:bodyPr>
          <a:lstStyle/>
          <a:p>
            <a:pPr algn="l"/>
            <a:r>
              <a:rPr lang="en-US" altLang="ko-KR" sz="1600">
                <a:latin typeface="Consolas" panose="020B0609020204030204" pitchFamily="49" charset="0"/>
              </a:rPr>
              <a:t>(2,2,</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7064013" y="4875645"/>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,3,3,</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Tree>
    <p:extLst>
      <p:ext uri="{BB962C8B-B14F-4D97-AF65-F5344CB8AC3E}">
        <p14:creationId xmlns:p14="http://schemas.microsoft.com/office/powerpoint/2010/main" val="137509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4" name="직사각형 43">
            <a:extLst>
              <a:ext uri="{FF2B5EF4-FFF2-40B4-BE49-F238E27FC236}">
                <a16:creationId xmlns:a16="http://schemas.microsoft.com/office/drawing/2014/main" id="{39E18932-1478-6185-C5B4-B1EBFCD4F6F8}"/>
              </a:ext>
            </a:extLst>
          </p:cNvPr>
          <p:cNvSpPr/>
          <p:nvPr/>
        </p:nvSpPr>
        <p:spPr>
          <a:xfrm>
            <a:off x="2017334"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2341370"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2665406"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2989442"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2017334"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2341370"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2665406"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2989442"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2017334"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2341370"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2665406"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2989442"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2017334"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2341370"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2665406"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2989442"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4048832"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4372868"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4048832"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4372868"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3601510" y="1565581"/>
            <a:ext cx="216024" cy="21602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2013325" y="1032159"/>
            <a:ext cx="648072"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6955319" y="11786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7279355" y="11786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7603391" y="11786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6955319"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7279355"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37</a:t>
            </a:r>
            <a:endParaRPr lang="ko-KR" altLang="en-US" sz="16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7603391"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6955319" y="18267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7279355" y="18267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7603391" y="18267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6279533" y="1425627"/>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2557394" y="58699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4129024" y="872789"/>
            <a:ext cx="354584" cy="461665"/>
          </a:xfrm>
          <a:prstGeom prst="rect">
            <a:avLst/>
          </a:prstGeom>
          <a:noFill/>
        </p:spPr>
        <p:txBody>
          <a:bodyPr wrap="none" rtlCol="0">
            <a:spAutoFit/>
          </a:bodyPr>
          <a:lstStyle/>
          <a:p>
            <a:pPr algn="l"/>
            <a:r>
              <a:rPr lang="en-US" altLang="ko-KR" sz="2400">
                <a:latin typeface="Consolas" panose="020B0609020204030204" pitchFamily="49" charset="0"/>
              </a:rPr>
              <a:t>W</a:t>
            </a:r>
            <a:endParaRPr lang="ko-KR" altLang="en-US" sz="2400">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7233533" y="741463"/>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4793263" y="1442117"/>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5331119"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5195095" y="1844824"/>
            <a:ext cx="63350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5291757" y="1049910"/>
            <a:ext cx="354584" cy="461665"/>
          </a:xfrm>
          <a:prstGeom prst="rect">
            <a:avLst/>
          </a:prstGeom>
          <a:noFill/>
        </p:spPr>
        <p:txBody>
          <a:bodyPr wrap="none" rtlCol="0">
            <a:spAutoFit/>
          </a:bodyPr>
          <a:lstStyle/>
          <a:p>
            <a:pPr algn="l"/>
            <a:r>
              <a:rPr lang="en-US" altLang="ko-KR" sz="2400">
                <a:latin typeface="Consolas" panose="020B0609020204030204" pitchFamily="49" charset="0"/>
              </a:rPr>
              <a:t>b</a:t>
            </a:r>
            <a:endParaRPr lang="ko-KR" altLang="en-US" sz="2400">
              <a:latin typeface="Consolas" panose="020B0609020204030204" pitchFamily="49" charset="0"/>
            </a:endParaRPr>
          </a:p>
        </p:txBody>
      </p:sp>
      <p:sp>
        <p:nvSpPr>
          <p:cNvPr id="7195" name="TextBox 7194">
            <a:extLst>
              <a:ext uri="{FF2B5EF4-FFF2-40B4-BE49-F238E27FC236}">
                <a16:creationId xmlns:a16="http://schemas.microsoft.com/office/drawing/2014/main" id="{162EC5C2-96AA-AD9C-637C-3C6BD97148C3}"/>
              </a:ext>
            </a:extLst>
          </p:cNvPr>
          <p:cNvSpPr txBox="1"/>
          <p:nvPr/>
        </p:nvSpPr>
        <p:spPr>
          <a:xfrm>
            <a:off x="2024616" y="2392339"/>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3838519" y="2104866"/>
            <a:ext cx="1194558" cy="338554"/>
          </a:xfrm>
          <a:prstGeom prst="rect">
            <a:avLst/>
          </a:prstGeom>
          <a:noFill/>
        </p:spPr>
        <p:txBody>
          <a:bodyPr wrap="none" rtlCol="0">
            <a:spAutoFit/>
          </a:bodyPr>
          <a:lstStyle/>
          <a:p>
            <a:pPr algn="l"/>
            <a:r>
              <a:rPr lang="en-US" altLang="ko-KR" sz="1600">
                <a:latin typeface="Consolas" panose="020B0609020204030204" pitchFamily="49" charset="0"/>
              </a:rPr>
              <a:t>(2,2,</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6843921" y="2274143"/>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,3,3,</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0E6594ED-9AA3-168D-0053-0F875EA0AAE1}"/>
              </a:ext>
            </a:extLst>
          </p:cNvPr>
          <p:cNvSpPr/>
          <p:nvPr/>
        </p:nvSpPr>
        <p:spPr>
          <a:xfrm>
            <a:off x="2020268"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DF41CE35-955F-786C-19B2-725873635729}"/>
              </a:ext>
            </a:extLst>
          </p:cNvPr>
          <p:cNvSpPr/>
          <p:nvPr/>
        </p:nvSpPr>
        <p:spPr>
          <a:xfrm>
            <a:off x="2344304"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7E1B067-4B30-1847-60DD-A75C49CF1A3B}"/>
              </a:ext>
            </a:extLst>
          </p:cNvPr>
          <p:cNvSpPr/>
          <p:nvPr/>
        </p:nvSpPr>
        <p:spPr>
          <a:xfrm>
            <a:off x="2668340"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8AC1E6-1AFE-117E-2176-EA12885A92DA}"/>
              </a:ext>
            </a:extLst>
          </p:cNvPr>
          <p:cNvSpPr/>
          <p:nvPr/>
        </p:nvSpPr>
        <p:spPr>
          <a:xfrm>
            <a:off x="2992376"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8EBD45F-5167-8F2A-4690-1A7E85E3F406}"/>
              </a:ext>
            </a:extLst>
          </p:cNvPr>
          <p:cNvSpPr/>
          <p:nvPr/>
        </p:nvSpPr>
        <p:spPr>
          <a:xfrm>
            <a:off x="2020268"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0AE569F-0CE2-5157-ACE9-DF92DBBEE281}"/>
              </a:ext>
            </a:extLst>
          </p:cNvPr>
          <p:cNvSpPr/>
          <p:nvPr/>
        </p:nvSpPr>
        <p:spPr>
          <a:xfrm>
            <a:off x="2344304"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DDB9ACF7-A6E0-76DC-4D4C-083004A64B02}"/>
              </a:ext>
            </a:extLst>
          </p:cNvPr>
          <p:cNvSpPr/>
          <p:nvPr/>
        </p:nvSpPr>
        <p:spPr>
          <a:xfrm>
            <a:off x="2668340"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020AA07C-1248-CA1A-2C83-260993B64DA7}"/>
              </a:ext>
            </a:extLst>
          </p:cNvPr>
          <p:cNvSpPr/>
          <p:nvPr/>
        </p:nvSpPr>
        <p:spPr>
          <a:xfrm>
            <a:off x="2992376"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6760E643-E0CB-59BE-FBEF-7C4CAFB35F3A}"/>
              </a:ext>
            </a:extLst>
          </p:cNvPr>
          <p:cNvSpPr/>
          <p:nvPr/>
        </p:nvSpPr>
        <p:spPr>
          <a:xfrm>
            <a:off x="2020268"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682BCB77-D9CB-3B7A-31D7-7D7F48E7AD76}"/>
              </a:ext>
            </a:extLst>
          </p:cNvPr>
          <p:cNvSpPr/>
          <p:nvPr/>
        </p:nvSpPr>
        <p:spPr>
          <a:xfrm>
            <a:off x="2344304"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378B2F93-D8F4-36D3-35A5-BE96053BB672}"/>
              </a:ext>
            </a:extLst>
          </p:cNvPr>
          <p:cNvSpPr/>
          <p:nvPr/>
        </p:nvSpPr>
        <p:spPr>
          <a:xfrm>
            <a:off x="2668340"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B39F61B0-D76E-16F6-C7FA-D4E32ACE9613}"/>
              </a:ext>
            </a:extLst>
          </p:cNvPr>
          <p:cNvSpPr/>
          <p:nvPr/>
        </p:nvSpPr>
        <p:spPr>
          <a:xfrm>
            <a:off x="2992376"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5A1DC43E-E1A3-6204-3591-EB4BBE97D784}"/>
              </a:ext>
            </a:extLst>
          </p:cNvPr>
          <p:cNvSpPr/>
          <p:nvPr/>
        </p:nvSpPr>
        <p:spPr>
          <a:xfrm>
            <a:off x="2020268"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EF507550-91E2-A0D6-746A-C54DC1D06EDC}"/>
              </a:ext>
            </a:extLst>
          </p:cNvPr>
          <p:cNvSpPr/>
          <p:nvPr/>
        </p:nvSpPr>
        <p:spPr>
          <a:xfrm>
            <a:off x="2344304"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1FCF7A47-AE89-B693-792E-7F3227531120}"/>
              </a:ext>
            </a:extLst>
          </p:cNvPr>
          <p:cNvSpPr/>
          <p:nvPr/>
        </p:nvSpPr>
        <p:spPr>
          <a:xfrm>
            <a:off x="2668340"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54FBF473-DECF-4EFE-CCA1-D3AB6841842A}"/>
              </a:ext>
            </a:extLst>
          </p:cNvPr>
          <p:cNvSpPr/>
          <p:nvPr/>
        </p:nvSpPr>
        <p:spPr>
          <a:xfrm>
            <a:off x="2992376"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6631B1AB-060B-7219-0003-FDBDEED00103}"/>
              </a:ext>
            </a:extLst>
          </p:cNvPr>
          <p:cNvSpPr/>
          <p:nvPr/>
        </p:nvSpPr>
        <p:spPr>
          <a:xfrm>
            <a:off x="2020268"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77672334-AEF0-BE99-049A-D723A9CA5740}"/>
              </a:ext>
            </a:extLst>
          </p:cNvPr>
          <p:cNvSpPr/>
          <p:nvPr/>
        </p:nvSpPr>
        <p:spPr>
          <a:xfrm>
            <a:off x="2344304"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27127FC3-3F9F-4DB1-0722-E5A2C3C04857}"/>
              </a:ext>
            </a:extLst>
          </p:cNvPr>
          <p:cNvSpPr/>
          <p:nvPr/>
        </p:nvSpPr>
        <p:spPr>
          <a:xfrm>
            <a:off x="2668340"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6CFC0604-74E8-2A56-1499-DD018AB9845D}"/>
              </a:ext>
            </a:extLst>
          </p:cNvPr>
          <p:cNvSpPr/>
          <p:nvPr/>
        </p:nvSpPr>
        <p:spPr>
          <a:xfrm>
            <a:off x="2992376"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15" name="직사각형 7214">
            <a:extLst>
              <a:ext uri="{FF2B5EF4-FFF2-40B4-BE49-F238E27FC236}">
                <a16:creationId xmlns:a16="http://schemas.microsoft.com/office/drawing/2014/main" id="{B4B164EE-E4B0-4F34-4AF1-3FE968F0A198}"/>
              </a:ext>
            </a:extLst>
          </p:cNvPr>
          <p:cNvSpPr/>
          <p:nvPr/>
        </p:nvSpPr>
        <p:spPr>
          <a:xfrm>
            <a:off x="2020268"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16" name="직사각형 7215">
            <a:extLst>
              <a:ext uri="{FF2B5EF4-FFF2-40B4-BE49-F238E27FC236}">
                <a16:creationId xmlns:a16="http://schemas.microsoft.com/office/drawing/2014/main" id="{0A717268-874E-191A-E374-6608806B4D1A}"/>
              </a:ext>
            </a:extLst>
          </p:cNvPr>
          <p:cNvSpPr/>
          <p:nvPr/>
        </p:nvSpPr>
        <p:spPr>
          <a:xfrm>
            <a:off x="2344304"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7217" name="직사각형 7216">
            <a:extLst>
              <a:ext uri="{FF2B5EF4-FFF2-40B4-BE49-F238E27FC236}">
                <a16:creationId xmlns:a16="http://schemas.microsoft.com/office/drawing/2014/main" id="{4D811EE6-7D33-4288-E55F-75686DF8E5C8}"/>
              </a:ext>
            </a:extLst>
          </p:cNvPr>
          <p:cNvSpPr/>
          <p:nvPr/>
        </p:nvSpPr>
        <p:spPr>
          <a:xfrm>
            <a:off x="2668340"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18" name="직사각형 7217">
            <a:extLst>
              <a:ext uri="{FF2B5EF4-FFF2-40B4-BE49-F238E27FC236}">
                <a16:creationId xmlns:a16="http://schemas.microsoft.com/office/drawing/2014/main" id="{1A802D68-D70B-6C68-1E7F-B7A6352B9C36}"/>
              </a:ext>
            </a:extLst>
          </p:cNvPr>
          <p:cNvSpPr/>
          <p:nvPr/>
        </p:nvSpPr>
        <p:spPr>
          <a:xfrm>
            <a:off x="2992376"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7220" name="직사각형 7219">
            <a:extLst>
              <a:ext uri="{FF2B5EF4-FFF2-40B4-BE49-F238E27FC236}">
                <a16:creationId xmlns:a16="http://schemas.microsoft.com/office/drawing/2014/main" id="{C79B9ED7-9B4D-6B6C-3FD1-650AD438E4F3}"/>
              </a:ext>
            </a:extLst>
          </p:cNvPr>
          <p:cNvSpPr/>
          <p:nvPr/>
        </p:nvSpPr>
        <p:spPr>
          <a:xfrm>
            <a:off x="2020268"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7221" name="직사각형 7220">
            <a:extLst>
              <a:ext uri="{FF2B5EF4-FFF2-40B4-BE49-F238E27FC236}">
                <a16:creationId xmlns:a16="http://schemas.microsoft.com/office/drawing/2014/main" id="{A64D6C2F-DE3E-E763-02CA-92FAD6DB1712}"/>
              </a:ext>
            </a:extLst>
          </p:cNvPr>
          <p:cNvSpPr/>
          <p:nvPr/>
        </p:nvSpPr>
        <p:spPr>
          <a:xfrm>
            <a:off x="2344304"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22" name="직사각형 7221">
            <a:extLst>
              <a:ext uri="{FF2B5EF4-FFF2-40B4-BE49-F238E27FC236}">
                <a16:creationId xmlns:a16="http://schemas.microsoft.com/office/drawing/2014/main" id="{13B053B4-92C9-BCBA-59AF-BCF3EF2294EB}"/>
              </a:ext>
            </a:extLst>
          </p:cNvPr>
          <p:cNvSpPr/>
          <p:nvPr/>
        </p:nvSpPr>
        <p:spPr>
          <a:xfrm>
            <a:off x="2668340"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7223" name="직사각형 7222">
            <a:extLst>
              <a:ext uri="{FF2B5EF4-FFF2-40B4-BE49-F238E27FC236}">
                <a16:creationId xmlns:a16="http://schemas.microsoft.com/office/drawing/2014/main" id="{2B77F094-6932-99EC-42C6-78D37C5D1488}"/>
              </a:ext>
            </a:extLst>
          </p:cNvPr>
          <p:cNvSpPr/>
          <p:nvPr/>
        </p:nvSpPr>
        <p:spPr>
          <a:xfrm>
            <a:off x="2992376"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7225" name="직사각형 7224">
            <a:extLst>
              <a:ext uri="{FF2B5EF4-FFF2-40B4-BE49-F238E27FC236}">
                <a16:creationId xmlns:a16="http://schemas.microsoft.com/office/drawing/2014/main" id="{05836472-D09D-ED52-0575-A6EECF0AA123}"/>
              </a:ext>
            </a:extLst>
          </p:cNvPr>
          <p:cNvSpPr/>
          <p:nvPr/>
        </p:nvSpPr>
        <p:spPr>
          <a:xfrm>
            <a:off x="2020268"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26" name="직사각형 7225">
            <a:extLst>
              <a:ext uri="{FF2B5EF4-FFF2-40B4-BE49-F238E27FC236}">
                <a16:creationId xmlns:a16="http://schemas.microsoft.com/office/drawing/2014/main" id="{854F6863-96CD-D37C-6D32-087BE57277AB}"/>
              </a:ext>
            </a:extLst>
          </p:cNvPr>
          <p:cNvSpPr/>
          <p:nvPr/>
        </p:nvSpPr>
        <p:spPr>
          <a:xfrm>
            <a:off x="2344304"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27" name="직사각형 7226">
            <a:extLst>
              <a:ext uri="{FF2B5EF4-FFF2-40B4-BE49-F238E27FC236}">
                <a16:creationId xmlns:a16="http://schemas.microsoft.com/office/drawing/2014/main" id="{6A522317-4640-FD8B-B241-6F46E8205ADC}"/>
              </a:ext>
            </a:extLst>
          </p:cNvPr>
          <p:cNvSpPr/>
          <p:nvPr/>
        </p:nvSpPr>
        <p:spPr>
          <a:xfrm>
            <a:off x="2668340"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7228" name="직사각형 7227">
            <a:extLst>
              <a:ext uri="{FF2B5EF4-FFF2-40B4-BE49-F238E27FC236}">
                <a16:creationId xmlns:a16="http://schemas.microsoft.com/office/drawing/2014/main" id="{396E5A52-9627-6B4B-DF21-78C49D0FE052}"/>
              </a:ext>
            </a:extLst>
          </p:cNvPr>
          <p:cNvSpPr/>
          <p:nvPr/>
        </p:nvSpPr>
        <p:spPr>
          <a:xfrm>
            <a:off x="2992376"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7230" name="직사각형 7229">
            <a:extLst>
              <a:ext uri="{FF2B5EF4-FFF2-40B4-BE49-F238E27FC236}">
                <a16:creationId xmlns:a16="http://schemas.microsoft.com/office/drawing/2014/main" id="{13A5374C-2813-F9E9-B59A-35848520ABDD}"/>
              </a:ext>
            </a:extLst>
          </p:cNvPr>
          <p:cNvSpPr/>
          <p:nvPr/>
        </p:nvSpPr>
        <p:spPr>
          <a:xfrm>
            <a:off x="2020268"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31" name="직사각형 7230">
            <a:extLst>
              <a:ext uri="{FF2B5EF4-FFF2-40B4-BE49-F238E27FC236}">
                <a16:creationId xmlns:a16="http://schemas.microsoft.com/office/drawing/2014/main" id="{08133FAD-14B4-4608-CEAB-0AC6D98DB621}"/>
              </a:ext>
            </a:extLst>
          </p:cNvPr>
          <p:cNvSpPr/>
          <p:nvPr/>
        </p:nvSpPr>
        <p:spPr>
          <a:xfrm>
            <a:off x="2344304"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7232" name="직사각형 7231">
            <a:extLst>
              <a:ext uri="{FF2B5EF4-FFF2-40B4-BE49-F238E27FC236}">
                <a16:creationId xmlns:a16="http://schemas.microsoft.com/office/drawing/2014/main" id="{550C9612-E29A-F7DD-749E-D872CC439958}"/>
              </a:ext>
            </a:extLst>
          </p:cNvPr>
          <p:cNvSpPr/>
          <p:nvPr/>
        </p:nvSpPr>
        <p:spPr>
          <a:xfrm>
            <a:off x="2668340"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7233" name="직사각형 7232">
            <a:extLst>
              <a:ext uri="{FF2B5EF4-FFF2-40B4-BE49-F238E27FC236}">
                <a16:creationId xmlns:a16="http://schemas.microsoft.com/office/drawing/2014/main" id="{6E1804BF-F1CB-873E-6D06-5F345D996C5B}"/>
              </a:ext>
            </a:extLst>
          </p:cNvPr>
          <p:cNvSpPr/>
          <p:nvPr/>
        </p:nvSpPr>
        <p:spPr>
          <a:xfrm>
            <a:off x="2992376"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7234" name="TextBox 7233">
            <a:extLst>
              <a:ext uri="{FF2B5EF4-FFF2-40B4-BE49-F238E27FC236}">
                <a16:creationId xmlns:a16="http://schemas.microsoft.com/office/drawing/2014/main" id="{265EC23A-D4AE-F3B8-4E38-A5B725B7AC47}"/>
              </a:ext>
            </a:extLst>
          </p:cNvPr>
          <p:cNvSpPr txBox="1"/>
          <p:nvPr/>
        </p:nvSpPr>
        <p:spPr>
          <a:xfrm>
            <a:off x="2344304" y="2816508"/>
            <a:ext cx="694421" cy="461665"/>
          </a:xfrm>
          <a:prstGeom prst="rect">
            <a:avLst/>
          </a:prstGeom>
          <a:noFill/>
        </p:spPr>
        <p:txBody>
          <a:bodyPr wrap="none" rtlCol="0">
            <a:spAutoFit/>
          </a:bodyPr>
          <a:lstStyle/>
          <a:p>
            <a:pPr algn="l"/>
            <a:r>
              <a:rPr lang="en-US" altLang="ko-KR" sz="2400">
                <a:latin typeface="Consolas" panose="020B0609020204030204" pitchFamily="49" charset="0"/>
              </a:rPr>
              <a:t>Col</a:t>
            </a:r>
            <a:endParaRPr lang="ko-KR" altLang="en-US" sz="2400">
              <a:latin typeface="Consolas" panose="020B0609020204030204" pitchFamily="49" charset="0"/>
            </a:endParaRPr>
          </a:p>
        </p:txBody>
      </p:sp>
      <p:sp>
        <p:nvSpPr>
          <p:cNvPr id="7235" name="TextBox 7234">
            <a:extLst>
              <a:ext uri="{FF2B5EF4-FFF2-40B4-BE49-F238E27FC236}">
                <a16:creationId xmlns:a16="http://schemas.microsoft.com/office/drawing/2014/main" id="{05AFB3F5-0B94-F998-6310-39F5BF7FEE50}"/>
              </a:ext>
            </a:extLst>
          </p:cNvPr>
          <p:cNvSpPr txBox="1"/>
          <p:nvPr/>
        </p:nvSpPr>
        <p:spPr>
          <a:xfrm>
            <a:off x="2230145" y="6076842"/>
            <a:ext cx="745717" cy="338554"/>
          </a:xfrm>
          <a:prstGeom prst="rect">
            <a:avLst/>
          </a:prstGeom>
          <a:noFill/>
        </p:spPr>
        <p:txBody>
          <a:bodyPr wrap="none" rtlCol="0">
            <a:spAutoFit/>
          </a:bodyPr>
          <a:lstStyle/>
          <a:p>
            <a:pPr algn="l"/>
            <a:r>
              <a:rPr lang="en-US" altLang="ko-KR" sz="1600">
                <a:latin typeface="Consolas" panose="020B0609020204030204" pitchFamily="49" charset="0"/>
              </a:rPr>
              <a:t>(9,4)</a:t>
            </a:r>
            <a:endParaRPr lang="ko-KR" altLang="en-US" sz="1600">
              <a:latin typeface="Consolas" panose="020B0609020204030204" pitchFamily="49" charset="0"/>
            </a:endParaRPr>
          </a:p>
        </p:txBody>
      </p:sp>
      <p:sp>
        <p:nvSpPr>
          <p:cNvPr id="7236" name="TextBox 7235">
            <a:extLst>
              <a:ext uri="{FF2B5EF4-FFF2-40B4-BE49-F238E27FC236}">
                <a16:creationId xmlns:a16="http://schemas.microsoft.com/office/drawing/2014/main" id="{F53BA7AE-8B3C-6C6B-BBB7-93478B4E0308}"/>
              </a:ext>
            </a:extLst>
          </p:cNvPr>
          <p:cNvSpPr txBox="1"/>
          <p:nvPr/>
        </p:nvSpPr>
        <p:spPr>
          <a:xfrm>
            <a:off x="3483847" y="4219098"/>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37" name="직사각형 7236">
            <a:extLst>
              <a:ext uri="{FF2B5EF4-FFF2-40B4-BE49-F238E27FC236}">
                <a16:creationId xmlns:a16="http://schemas.microsoft.com/office/drawing/2014/main" id="{379C4968-4D78-3C1C-ED8C-77591EB7E42E}"/>
              </a:ext>
            </a:extLst>
          </p:cNvPr>
          <p:cNvSpPr/>
          <p:nvPr/>
        </p:nvSpPr>
        <p:spPr>
          <a:xfrm>
            <a:off x="4129024" y="389885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38" name="직사각형 7237">
            <a:extLst>
              <a:ext uri="{FF2B5EF4-FFF2-40B4-BE49-F238E27FC236}">
                <a16:creationId xmlns:a16="http://schemas.microsoft.com/office/drawing/2014/main" id="{D46EA55F-76BA-0E21-0DF1-0ACCC5B85CBE}"/>
              </a:ext>
            </a:extLst>
          </p:cNvPr>
          <p:cNvSpPr/>
          <p:nvPr/>
        </p:nvSpPr>
        <p:spPr>
          <a:xfrm>
            <a:off x="4129024" y="421909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39" name="직사각형 7238">
            <a:extLst>
              <a:ext uri="{FF2B5EF4-FFF2-40B4-BE49-F238E27FC236}">
                <a16:creationId xmlns:a16="http://schemas.microsoft.com/office/drawing/2014/main" id="{24177B74-3682-367C-CC43-B07167500325}"/>
              </a:ext>
            </a:extLst>
          </p:cNvPr>
          <p:cNvSpPr/>
          <p:nvPr/>
        </p:nvSpPr>
        <p:spPr>
          <a:xfrm>
            <a:off x="4129024" y="454717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40" name="직사각형 7239">
            <a:extLst>
              <a:ext uri="{FF2B5EF4-FFF2-40B4-BE49-F238E27FC236}">
                <a16:creationId xmlns:a16="http://schemas.microsoft.com/office/drawing/2014/main" id="{273A884B-2370-4D82-77D4-303A39A34F7B}"/>
              </a:ext>
            </a:extLst>
          </p:cNvPr>
          <p:cNvSpPr/>
          <p:nvPr/>
        </p:nvSpPr>
        <p:spPr>
          <a:xfrm>
            <a:off x="4129024" y="487525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41" name="TextBox 7240">
            <a:extLst>
              <a:ext uri="{FF2B5EF4-FFF2-40B4-BE49-F238E27FC236}">
                <a16:creationId xmlns:a16="http://schemas.microsoft.com/office/drawing/2014/main" id="{6D1FB85C-AABF-9795-CE96-ADB3C4503ED5}"/>
              </a:ext>
            </a:extLst>
          </p:cNvPr>
          <p:cNvSpPr txBox="1"/>
          <p:nvPr/>
        </p:nvSpPr>
        <p:spPr>
          <a:xfrm>
            <a:off x="3838519" y="3414367"/>
            <a:ext cx="1034257" cy="461665"/>
          </a:xfrm>
          <a:prstGeom prst="rect">
            <a:avLst/>
          </a:prstGeom>
          <a:noFill/>
        </p:spPr>
        <p:txBody>
          <a:bodyPr wrap="none" rtlCol="0">
            <a:spAutoFit/>
          </a:bodyPr>
          <a:lstStyle/>
          <a:p>
            <a:pPr algn="l"/>
            <a:r>
              <a:rPr lang="en-US" altLang="ko-KR" sz="2400">
                <a:latin typeface="Consolas" panose="020B0609020204030204" pitchFamily="49" charset="0"/>
              </a:rPr>
              <a:t>Col_W</a:t>
            </a:r>
            <a:endParaRPr lang="ko-KR" altLang="en-US" sz="2400">
              <a:latin typeface="Consolas" panose="020B0609020204030204" pitchFamily="49" charset="0"/>
            </a:endParaRPr>
          </a:p>
        </p:txBody>
      </p:sp>
      <p:sp>
        <p:nvSpPr>
          <p:cNvPr id="7242" name="TextBox 7241">
            <a:extLst>
              <a:ext uri="{FF2B5EF4-FFF2-40B4-BE49-F238E27FC236}">
                <a16:creationId xmlns:a16="http://schemas.microsoft.com/office/drawing/2014/main" id="{3D1FA7FB-5788-82DC-0386-6DF16DA28678}"/>
              </a:ext>
            </a:extLst>
          </p:cNvPr>
          <p:cNvSpPr txBox="1"/>
          <p:nvPr/>
        </p:nvSpPr>
        <p:spPr>
          <a:xfrm>
            <a:off x="4047546" y="5339166"/>
            <a:ext cx="745717" cy="338554"/>
          </a:xfrm>
          <a:prstGeom prst="rect">
            <a:avLst/>
          </a:prstGeom>
          <a:noFill/>
        </p:spPr>
        <p:txBody>
          <a:bodyPr wrap="none" rtlCol="0">
            <a:spAutoFit/>
          </a:bodyPr>
          <a:lstStyle/>
          <a:p>
            <a:pPr algn="l"/>
            <a:r>
              <a:rPr lang="en-US" altLang="ko-KR" sz="1600">
                <a:latin typeface="Consolas" panose="020B0609020204030204" pitchFamily="49" charset="0"/>
              </a:rPr>
              <a:t>(4,1)</a:t>
            </a:r>
            <a:endParaRPr lang="ko-KR" altLang="en-US" sz="1600">
              <a:latin typeface="Consolas" panose="020B0609020204030204" pitchFamily="49" charset="0"/>
            </a:endParaRPr>
          </a:p>
        </p:txBody>
      </p:sp>
      <p:sp>
        <p:nvSpPr>
          <p:cNvPr id="7243" name="TextBox 7242">
            <a:extLst>
              <a:ext uri="{FF2B5EF4-FFF2-40B4-BE49-F238E27FC236}">
                <a16:creationId xmlns:a16="http://schemas.microsoft.com/office/drawing/2014/main" id="{D941B345-CC46-0298-CD80-430122EB57E3}"/>
              </a:ext>
            </a:extLst>
          </p:cNvPr>
          <p:cNvSpPr txBox="1"/>
          <p:nvPr/>
        </p:nvSpPr>
        <p:spPr>
          <a:xfrm>
            <a:off x="3077515" y="6165304"/>
            <a:ext cx="745717" cy="338554"/>
          </a:xfrm>
          <a:prstGeom prst="rect">
            <a:avLst/>
          </a:prstGeom>
          <a:noFill/>
        </p:spPr>
        <p:txBody>
          <a:bodyPr wrap="none" rtlCol="0">
            <a:spAutoFit/>
          </a:bodyPr>
          <a:lstStyle/>
          <a:p>
            <a:pPr algn="l"/>
            <a:r>
              <a:rPr lang="en-US" altLang="ko-KR" sz="1600">
                <a:latin typeface="Consolas" panose="020B0609020204030204" pitchFamily="49" charset="0"/>
              </a:rPr>
              <a:t>(9,</a:t>
            </a:r>
            <a:r>
              <a:rPr lang="en-US" altLang="ko-KR" sz="1600">
                <a:solidFill>
                  <a:srgbClr val="FF0000"/>
                </a:solidFill>
                <a:latin typeface="Consolas" panose="020B0609020204030204" pitchFamily="49" charset="0"/>
              </a:rPr>
              <a:t>4</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244" name="TextBox 7243">
            <a:extLst>
              <a:ext uri="{FF2B5EF4-FFF2-40B4-BE49-F238E27FC236}">
                <a16:creationId xmlns:a16="http://schemas.microsoft.com/office/drawing/2014/main" id="{0CDEAA6B-7627-41B2-BE55-D1B0C6D65121}"/>
              </a:ext>
            </a:extLst>
          </p:cNvPr>
          <p:cNvSpPr txBox="1"/>
          <p:nvPr/>
        </p:nvSpPr>
        <p:spPr>
          <a:xfrm>
            <a:off x="3606991" y="6165304"/>
            <a:ext cx="74571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4</a:t>
            </a:r>
            <a:r>
              <a:rPr lang="en-US" altLang="ko-KR" sz="1600">
                <a:latin typeface="Consolas" panose="020B0609020204030204" pitchFamily="49" charset="0"/>
              </a:rPr>
              <a:t>,1)</a:t>
            </a:r>
            <a:endParaRPr lang="ko-KR" altLang="en-US" sz="1600">
              <a:latin typeface="Consolas" panose="020B0609020204030204" pitchFamily="49" charset="0"/>
            </a:endParaRPr>
          </a:p>
        </p:txBody>
      </p:sp>
      <p:sp>
        <p:nvSpPr>
          <p:cNvPr id="7245" name="TextBox 7244">
            <a:extLst>
              <a:ext uri="{FF2B5EF4-FFF2-40B4-BE49-F238E27FC236}">
                <a16:creationId xmlns:a16="http://schemas.microsoft.com/office/drawing/2014/main" id="{4CD83482-03EF-61F6-DEF0-A4691E97364D}"/>
              </a:ext>
            </a:extLst>
          </p:cNvPr>
          <p:cNvSpPr txBox="1"/>
          <p:nvPr/>
        </p:nvSpPr>
        <p:spPr>
          <a:xfrm>
            <a:off x="1647409" y="6441009"/>
            <a:ext cx="2092239" cy="338554"/>
          </a:xfrm>
          <a:prstGeom prst="rect">
            <a:avLst/>
          </a:prstGeom>
          <a:noFill/>
        </p:spPr>
        <p:txBody>
          <a:bodyPr wrap="none" rtlCol="0">
            <a:spAutoFit/>
          </a:bodyPr>
          <a:lstStyle/>
          <a:p>
            <a:pPr algn="l"/>
            <a:r>
              <a:rPr lang="en-US" altLang="ko-KR" sz="1600">
                <a:latin typeface="Consolas" panose="020B0609020204030204" pitchFamily="49" charset="0"/>
              </a:rPr>
              <a:t>(N*OH*OW,C*FH*FW)</a:t>
            </a:r>
            <a:endParaRPr lang="ko-KR" altLang="en-US" sz="1600">
              <a:latin typeface="Consolas" panose="020B0609020204030204" pitchFamily="49" charset="0"/>
            </a:endParaRPr>
          </a:p>
        </p:txBody>
      </p:sp>
      <p:sp>
        <p:nvSpPr>
          <p:cNvPr id="7246" name="TextBox 7245">
            <a:extLst>
              <a:ext uri="{FF2B5EF4-FFF2-40B4-BE49-F238E27FC236}">
                <a16:creationId xmlns:a16="http://schemas.microsoft.com/office/drawing/2014/main" id="{64829F43-648F-0AA7-3EF1-03210D6C2B02}"/>
              </a:ext>
            </a:extLst>
          </p:cNvPr>
          <p:cNvSpPr txBox="1"/>
          <p:nvPr/>
        </p:nvSpPr>
        <p:spPr>
          <a:xfrm>
            <a:off x="3769740" y="6430602"/>
            <a:ext cx="1531188" cy="338554"/>
          </a:xfrm>
          <a:prstGeom prst="rect">
            <a:avLst/>
          </a:prstGeom>
          <a:noFill/>
        </p:spPr>
        <p:txBody>
          <a:bodyPr wrap="none" rtlCol="0">
            <a:spAutoFit/>
          </a:bodyPr>
          <a:lstStyle/>
          <a:p>
            <a:pPr algn="l"/>
            <a:r>
              <a:rPr lang="en-US" altLang="ko-KR" sz="1600">
                <a:latin typeface="Consolas" panose="020B0609020204030204" pitchFamily="49" charset="0"/>
              </a:rPr>
              <a:t>(C*FH*FW,FN)</a:t>
            </a:r>
            <a:endParaRPr lang="ko-KR" altLang="en-US" sz="1600">
              <a:latin typeface="Consolas" panose="020B0609020204030204" pitchFamily="49" charset="0"/>
            </a:endParaRPr>
          </a:p>
        </p:txBody>
      </p:sp>
      <p:sp>
        <p:nvSpPr>
          <p:cNvPr id="7247" name="직사각형 7246">
            <a:extLst>
              <a:ext uri="{FF2B5EF4-FFF2-40B4-BE49-F238E27FC236}">
                <a16:creationId xmlns:a16="http://schemas.microsoft.com/office/drawing/2014/main" id="{725417DC-209B-A4A4-0E37-941DC1479F61}"/>
              </a:ext>
            </a:extLst>
          </p:cNvPr>
          <p:cNvSpPr/>
          <p:nvPr/>
        </p:nvSpPr>
        <p:spPr>
          <a:xfrm>
            <a:off x="5112739" y="317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7248" name="직사각형 7247">
            <a:extLst>
              <a:ext uri="{FF2B5EF4-FFF2-40B4-BE49-F238E27FC236}">
                <a16:creationId xmlns:a16="http://schemas.microsoft.com/office/drawing/2014/main" id="{9AED9A34-BDBF-C523-470D-DC2406F1D743}"/>
              </a:ext>
            </a:extLst>
          </p:cNvPr>
          <p:cNvSpPr/>
          <p:nvPr/>
        </p:nvSpPr>
        <p:spPr>
          <a:xfrm>
            <a:off x="5112739" y="34944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18</a:t>
            </a:r>
            <a:endParaRPr lang="ko-KR" altLang="en-US" sz="1600">
              <a:solidFill>
                <a:schemeClr val="tx1"/>
              </a:solidFill>
              <a:latin typeface="Consolas" panose="020B0609020204030204" pitchFamily="49" charset="0"/>
            </a:endParaRPr>
          </a:p>
        </p:txBody>
      </p:sp>
      <p:sp>
        <p:nvSpPr>
          <p:cNvPr id="7249" name="직사각형 7248">
            <a:extLst>
              <a:ext uri="{FF2B5EF4-FFF2-40B4-BE49-F238E27FC236}">
                <a16:creationId xmlns:a16="http://schemas.microsoft.com/office/drawing/2014/main" id="{F79B277B-CD05-51BB-5990-B1D68AAF1C46}"/>
              </a:ext>
            </a:extLst>
          </p:cNvPr>
          <p:cNvSpPr/>
          <p:nvPr/>
        </p:nvSpPr>
        <p:spPr>
          <a:xfrm>
            <a:off x="5112739" y="381467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22</a:t>
            </a:r>
            <a:endParaRPr lang="ko-KR" altLang="en-US" sz="1600">
              <a:solidFill>
                <a:schemeClr val="tx1"/>
              </a:solidFill>
              <a:latin typeface="Consolas" panose="020B0609020204030204" pitchFamily="49" charset="0"/>
            </a:endParaRPr>
          </a:p>
        </p:txBody>
      </p:sp>
      <p:sp>
        <p:nvSpPr>
          <p:cNvPr id="7250" name="직사각형 7249">
            <a:extLst>
              <a:ext uri="{FF2B5EF4-FFF2-40B4-BE49-F238E27FC236}">
                <a16:creationId xmlns:a16="http://schemas.microsoft.com/office/drawing/2014/main" id="{5F765094-D228-8909-6A68-4537A53B026A}"/>
              </a:ext>
            </a:extLst>
          </p:cNvPr>
          <p:cNvSpPr/>
          <p:nvPr/>
        </p:nvSpPr>
        <p:spPr>
          <a:xfrm>
            <a:off x="5112739"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30</a:t>
            </a:r>
            <a:endParaRPr lang="ko-KR" altLang="en-US" sz="1600">
              <a:solidFill>
                <a:schemeClr val="tx1"/>
              </a:solidFill>
              <a:latin typeface="Consolas" panose="020B0609020204030204" pitchFamily="49" charset="0"/>
            </a:endParaRPr>
          </a:p>
        </p:txBody>
      </p:sp>
      <p:sp>
        <p:nvSpPr>
          <p:cNvPr id="7251" name="직사각형 7250">
            <a:extLst>
              <a:ext uri="{FF2B5EF4-FFF2-40B4-BE49-F238E27FC236}">
                <a16:creationId xmlns:a16="http://schemas.microsoft.com/office/drawing/2014/main" id="{82430DD6-59BE-F9F0-B33F-76C18C04FDB0}"/>
              </a:ext>
            </a:extLst>
          </p:cNvPr>
          <p:cNvSpPr/>
          <p:nvPr/>
        </p:nvSpPr>
        <p:spPr>
          <a:xfrm>
            <a:off x="5112739" y="44551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34</a:t>
            </a:r>
            <a:endParaRPr lang="ko-KR" altLang="en-US" sz="1600">
              <a:solidFill>
                <a:schemeClr val="tx1"/>
              </a:solidFill>
              <a:latin typeface="Consolas" panose="020B0609020204030204" pitchFamily="49" charset="0"/>
            </a:endParaRPr>
          </a:p>
        </p:txBody>
      </p:sp>
      <p:sp>
        <p:nvSpPr>
          <p:cNvPr id="7252" name="직사각형 7251">
            <a:extLst>
              <a:ext uri="{FF2B5EF4-FFF2-40B4-BE49-F238E27FC236}">
                <a16:creationId xmlns:a16="http://schemas.microsoft.com/office/drawing/2014/main" id="{1FA9EC6A-7888-B6F0-F95D-79B6DC9C2E35}"/>
              </a:ext>
            </a:extLst>
          </p:cNvPr>
          <p:cNvSpPr/>
          <p:nvPr/>
        </p:nvSpPr>
        <p:spPr>
          <a:xfrm>
            <a:off x="5112739" y="477539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38</a:t>
            </a:r>
            <a:endParaRPr lang="ko-KR" altLang="en-US" sz="1600">
              <a:solidFill>
                <a:schemeClr val="tx1"/>
              </a:solidFill>
              <a:latin typeface="Consolas" panose="020B0609020204030204" pitchFamily="49" charset="0"/>
            </a:endParaRPr>
          </a:p>
        </p:txBody>
      </p:sp>
      <p:sp>
        <p:nvSpPr>
          <p:cNvPr id="7253" name="직사각형 7252">
            <a:extLst>
              <a:ext uri="{FF2B5EF4-FFF2-40B4-BE49-F238E27FC236}">
                <a16:creationId xmlns:a16="http://schemas.microsoft.com/office/drawing/2014/main" id="{09395333-0F81-DE34-5773-E6886BF8A754}"/>
              </a:ext>
            </a:extLst>
          </p:cNvPr>
          <p:cNvSpPr/>
          <p:nvPr/>
        </p:nvSpPr>
        <p:spPr>
          <a:xfrm>
            <a:off x="5112739" y="509564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46</a:t>
            </a:r>
            <a:endParaRPr lang="ko-KR" altLang="en-US" sz="1600">
              <a:solidFill>
                <a:schemeClr val="tx1"/>
              </a:solidFill>
              <a:latin typeface="Consolas" panose="020B0609020204030204" pitchFamily="49" charset="0"/>
            </a:endParaRPr>
          </a:p>
        </p:txBody>
      </p:sp>
      <p:sp>
        <p:nvSpPr>
          <p:cNvPr id="7254" name="직사각형 7253">
            <a:extLst>
              <a:ext uri="{FF2B5EF4-FFF2-40B4-BE49-F238E27FC236}">
                <a16:creationId xmlns:a16="http://schemas.microsoft.com/office/drawing/2014/main" id="{2884A27B-2C63-6A59-4585-A003B1DA6767}"/>
              </a:ext>
            </a:extLst>
          </p:cNvPr>
          <p:cNvSpPr/>
          <p:nvPr/>
        </p:nvSpPr>
        <p:spPr>
          <a:xfrm>
            <a:off x="5112739" y="541588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50</a:t>
            </a:r>
            <a:endParaRPr lang="ko-KR" altLang="en-US" sz="1600">
              <a:solidFill>
                <a:schemeClr val="tx1"/>
              </a:solidFill>
              <a:latin typeface="Consolas" panose="020B0609020204030204" pitchFamily="49" charset="0"/>
            </a:endParaRPr>
          </a:p>
        </p:txBody>
      </p:sp>
      <p:sp>
        <p:nvSpPr>
          <p:cNvPr id="7255" name="직사각형 7254">
            <a:extLst>
              <a:ext uri="{FF2B5EF4-FFF2-40B4-BE49-F238E27FC236}">
                <a16:creationId xmlns:a16="http://schemas.microsoft.com/office/drawing/2014/main" id="{E71B593A-5754-C613-25A0-C8EC4D217537}"/>
              </a:ext>
            </a:extLst>
          </p:cNvPr>
          <p:cNvSpPr/>
          <p:nvPr/>
        </p:nvSpPr>
        <p:spPr>
          <a:xfrm>
            <a:off x="5112739" y="57361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54</a:t>
            </a:r>
            <a:endParaRPr lang="ko-KR" altLang="en-US" sz="1600">
              <a:solidFill>
                <a:schemeClr val="tx1"/>
              </a:solidFill>
              <a:latin typeface="Consolas" panose="020B0609020204030204" pitchFamily="49" charset="0"/>
            </a:endParaRPr>
          </a:p>
        </p:txBody>
      </p:sp>
      <p:sp>
        <p:nvSpPr>
          <p:cNvPr id="7256" name="TextBox 7255">
            <a:extLst>
              <a:ext uri="{FF2B5EF4-FFF2-40B4-BE49-F238E27FC236}">
                <a16:creationId xmlns:a16="http://schemas.microsoft.com/office/drawing/2014/main" id="{59E648F2-CBA5-2ED5-B1DC-772FA4AE5D9A}"/>
              </a:ext>
            </a:extLst>
          </p:cNvPr>
          <p:cNvSpPr txBox="1"/>
          <p:nvPr/>
        </p:nvSpPr>
        <p:spPr>
          <a:xfrm>
            <a:off x="4590720" y="4263111"/>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66" name="TextBox 7265">
            <a:extLst>
              <a:ext uri="{FF2B5EF4-FFF2-40B4-BE49-F238E27FC236}">
                <a16:creationId xmlns:a16="http://schemas.microsoft.com/office/drawing/2014/main" id="{FA8705E6-E899-087B-60BB-CDB013A486C3}"/>
              </a:ext>
            </a:extLst>
          </p:cNvPr>
          <p:cNvSpPr txBox="1"/>
          <p:nvPr/>
        </p:nvSpPr>
        <p:spPr>
          <a:xfrm>
            <a:off x="5637076" y="4355561"/>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67" name="직사각형 7266">
            <a:extLst>
              <a:ext uri="{FF2B5EF4-FFF2-40B4-BE49-F238E27FC236}">
                <a16:creationId xmlns:a16="http://schemas.microsoft.com/office/drawing/2014/main" id="{A7FF8800-58CF-EB7D-5B8E-4A22B31EBEF3}"/>
              </a:ext>
            </a:extLst>
          </p:cNvPr>
          <p:cNvSpPr/>
          <p:nvPr/>
        </p:nvSpPr>
        <p:spPr>
          <a:xfrm>
            <a:off x="6061132" y="4416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268" name="TextBox 7267">
            <a:extLst>
              <a:ext uri="{FF2B5EF4-FFF2-40B4-BE49-F238E27FC236}">
                <a16:creationId xmlns:a16="http://schemas.microsoft.com/office/drawing/2014/main" id="{95EF7301-5376-7D7E-B3B8-B794E15BB76C}"/>
              </a:ext>
            </a:extLst>
          </p:cNvPr>
          <p:cNvSpPr txBox="1"/>
          <p:nvPr/>
        </p:nvSpPr>
        <p:spPr>
          <a:xfrm>
            <a:off x="5925108" y="4758268"/>
            <a:ext cx="63350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269" name="TextBox 7268">
            <a:extLst>
              <a:ext uri="{FF2B5EF4-FFF2-40B4-BE49-F238E27FC236}">
                <a16:creationId xmlns:a16="http://schemas.microsoft.com/office/drawing/2014/main" id="{17F442C5-A81A-3A3E-B01E-2EC3A3D4C29E}"/>
              </a:ext>
            </a:extLst>
          </p:cNvPr>
          <p:cNvSpPr txBox="1"/>
          <p:nvPr/>
        </p:nvSpPr>
        <p:spPr>
          <a:xfrm>
            <a:off x="6021770" y="3963354"/>
            <a:ext cx="354584" cy="461665"/>
          </a:xfrm>
          <a:prstGeom prst="rect">
            <a:avLst/>
          </a:prstGeom>
          <a:noFill/>
        </p:spPr>
        <p:txBody>
          <a:bodyPr wrap="none" rtlCol="0">
            <a:spAutoFit/>
          </a:bodyPr>
          <a:lstStyle/>
          <a:p>
            <a:pPr algn="l"/>
            <a:r>
              <a:rPr lang="en-US" altLang="ko-KR" sz="2400">
                <a:latin typeface="Consolas" panose="020B0609020204030204" pitchFamily="49" charset="0"/>
              </a:rPr>
              <a:t>b</a:t>
            </a:r>
            <a:endParaRPr lang="ko-KR" altLang="en-US" sz="2400">
              <a:latin typeface="Consolas" panose="020B0609020204030204" pitchFamily="49" charset="0"/>
            </a:endParaRPr>
          </a:p>
        </p:txBody>
      </p:sp>
      <p:sp>
        <p:nvSpPr>
          <p:cNvPr id="7270" name="TextBox 7269">
            <a:extLst>
              <a:ext uri="{FF2B5EF4-FFF2-40B4-BE49-F238E27FC236}">
                <a16:creationId xmlns:a16="http://schemas.microsoft.com/office/drawing/2014/main" id="{0CC3DC43-D453-5331-B976-31A554EC2A25}"/>
              </a:ext>
            </a:extLst>
          </p:cNvPr>
          <p:cNvSpPr txBox="1"/>
          <p:nvPr/>
        </p:nvSpPr>
        <p:spPr>
          <a:xfrm>
            <a:off x="4963662" y="6038055"/>
            <a:ext cx="745717" cy="338554"/>
          </a:xfrm>
          <a:prstGeom prst="rect">
            <a:avLst/>
          </a:prstGeom>
          <a:noFill/>
        </p:spPr>
        <p:txBody>
          <a:bodyPr wrap="none" rtlCol="0">
            <a:spAutoFit/>
          </a:bodyPr>
          <a:lstStyle/>
          <a:p>
            <a:pPr algn="l"/>
            <a:r>
              <a:rPr lang="en-US" altLang="ko-KR" sz="1600">
                <a:latin typeface="Consolas" panose="020B0609020204030204" pitchFamily="49" charset="0"/>
              </a:rPr>
              <a:t>(9,1)</a:t>
            </a:r>
            <a:endParaRPr lang="ko-KR" altLang="en-US" sz="1600">
              <a:latin typeface="Consolas" panose="020B0609020204030204" pitchFamily="49" charset="0"/>
            </a:endParaRPr>
          </a:p>
        </p:txBody>
      </p:sp>
      <p:sp>
        <p:nvSpPr>
          <p:cNvPr id="7271" name="TextBox 7270">
            <a:extLst>
              <a:ext uri="{FF2B5EF4-FFF2-40B4-BE49-F238E27FC236}">
                <a16:creationId xmlns:a16="http://schemas.microsoft.com/office/drawing/2014/main" id="{2E81A12D-C5A9-FEF9-3346-4578819AD4A1}"/>
              </a:ext>
            </a:extLst>
          </p:cNvPr>
          <p:cNvSpPr txBox="1"/>
          <p:nvPr/>
        </p:nvSpPr>
        <p:spPr>
          <a:xfrm>
            <a:off x="6489337" y="4346494"/>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72" name="직사각형 7271">
            <a:extLst>
              <a:ext uri="{FF2B5EF4-FFF2-40B4-BE49-F238E27FC236}">
                <a16:creationId xmlns:a16="http://schemas.microsoft.com/office/drawing/2014/main" id="{A2F52445-E4C0-29B0-8E37-36D5DEDD0CF8}"/>
              </a:ext>
            </a:extLst>
          </p:cNvPr>
          <p:cNvSpPr/>
          <p:nvPr/>
        </p:nvSpPr>
        <p:spPr>
          <a:xfrm>
            <a:off x="6894274" y="317798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273" name="직사각형 7272">
            <a:extLst>
              <a:ext uri="{FF2B5EF4-FFF2-40B4-BE49-F238E27FC236}">
                <a16:creationId xmlns:a16="http://schemas.microsoft.com/office/drawing/2014/main" id="{1A2457AE-EF04-44B0-6BA6-A728887FFF2B}"/>
              </a:ext>
            </a:extLst>
          </p:cNvPr>
          <p:cNvSpPr/>
          <p:nvPr/>
        </p:nvSpPr>
        <p:spPr>
          <a:xfrm>
            <a:off x="6894274" y="349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274" name="직사각형 7273">
            <a:extLst>
              <a:ext uri="{FF2B5EF4-FFF2-40B4-BE49-F238E27FC236}">
                <a16:creationId xmlns:a16="http://schemas.microsoft.com/office/drawing/2014/main" id="{24351820-BD2B-72E1-A628-5D0B12C34E0C}"/>
              </a:ext>
            </a:extLst>
          </p:cNvPr>
          <p:cNvSpPr/>
          <p:nvPr/>
        </p:nvSpPr>
        <p:spPr>
          <a:xfrm>
            <a:off x="6894274" y="381846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275" name="직사각형 7274">
            <a:extLst>
              <a:ext uri="{FF2B5EF4-FFF2-40B4-BE49-F238E27FC236}">
                <a16:creationId xmlns:a16="http://schemas.microsoft.com/office/drawing/2014/main" id="{4B03360F-ABED-F220-00BA-27CBA217F402}"/>
              </a:ext>
            </a:extLst>
          </p:cNvPr>
          <p:cNvSpPr/>
          <p:nvPr/>
        </p:nvSpPr>
        <p:spPr>
          <a:xfrm>
            <a:off x="6894274" y="413870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276" name="직사각형 7275">
            <a:extLst>
              <a:ext uri="{FF2B5EF4-FFF2-40B4-BE49-F238E27FC236}">
                <a16:creationId xmlns:a16="http://schemas.microsoft.com/office/drawing/2014/main" id="{A497AF91-AC8C-DAE8-E645-E11A4D8FA893}"/>
              </a:ext>
            </a:extLst>
          </p:cNvPr>
          <p:cNvSpPr/>
          <p:nvPr/>
        </p:nvSpPr>
        <p:spPr>
          <a:xfrm>
            <a:off x="6894274"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27</a:t>
            </a:r>
            <a:endParaRPr lang="ko-KR" altLang="en-US" sz="1600">
              <a:solidFill>
                <a:schemeClr val="tx1"/>
              </a:solidFill>
              <a:latin typeface="Consolas" panose="020B0609020204030204" pitchFamily="49" charset="0"/>
            </a:endParaRPr>
          </a:p>
        </p:txBody>
      </p:sp>
      <p:sp>
        <p:nvSpPr>
          <p:cNvPr id="7277" name="직사각형 7276">
            <a:extLst>
              <a:ext uri="{FF2B5EF4-FFF2-40B4-BE49-F238E27FC236}">
                <a16:creationId xmlns:a16="http://schemas.microsoft.com/office/drawing/2014/main" id="{B9D911C3-A3B1-0D62-9D6A-A2C6B0B7C377}"/>
              </a:ext>
            </a:extLst>
          </p:cNvPr>
          <p:cNvSpPr/>
          <p:nvPr/>
        </p:nvSpPr>
        <p:spPr>
          <a:xfrm>
            <a:off x="6894274" y="47791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278" name="직사각형 7277">
            <a:extLst>
              <a:ext uri="{FF2B5EF4-FFF2-40B4-BE49-F238E27FC236}">
                <a16:creationId xmlns:a16="http://schemas.microsoft.com/office/drawing/2014/main" id="{6CB922CA-DE68-5962-1BC0-F6B921214EED}"/>
              </a:ext>
            </a:extLst>
          </p:cNvPr>
          <p:cNvSpPr/>
          <p:nvPr/>
        </p:nvSpPr>
        <p:spPr>
          <a:xfrm>
            <a:off x="6894274" y="509943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279" name="직사각형 7278">
            <a:extLst>
              <a:ext uri="{FF2B5EF4-FFF2-40B4-BE49-F238E27FC236}">
                <a16:creationId xmlns:a16="http://schemas.microsoft.com/office/drawing/2014/main" id="{A82AF7FE-3219-4AA7-63A0-34EB3D932191}"/>
              </a:ext>
            </a:extLst>
          </p:cNvPr>
          <p:cNvSpPr/>
          <p:nvPr/>
        </p:nvSpPr>
        <p:spPr>
          <a:xfrm>
            <a:off x="6894274" y="541967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280" name="직사각형 7279">
            <a:extLst>
              <a:ext uri="{FF2B5EF4-FFF2-40B4-BE49-F238E27FC236}">
                <a16:creationId xmlns:a16="http://schemas.microsoft.com/office/drawing/2014/main" id="{AD485D63-7D9B-CCEA-0EEB-3A0E2571BCA6}"/>
              </a:ext>
            </a:extLst>
          </p:cNvPr>
          <p:cNvSpPr/>
          <p:nvPr/>
        </p:nvSpPr>
        <p:spPr>
          <a:xfrm>
            <a:off x="6894274" y="573991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281" name="TextBox 7280">
            <a:extLst>
              <a:ext uri="{FF2B5EF4-FFF2-40B4-BE49-F238E27FC236}">
                <a16:creationId xmlns:a16="http://schemas.microsoft.com/office/drawing/2014/main" id="{F9CE0866-07E7-7AA4-BB48-19EFDC2CCC33}"/>
              </a:ext>
            </a:extLst>
          </p:cNvPr>
          <p:cNvSpPr txBox="1"/>
          <p:nvPr/>
        </p:nvSpPr>
        <p:spPr>
          <a:xfrm>
            <a:off x="6745197" y="6041849"/>
            <a:ext cx="745717" cy="338554"/>
          </a:xfrm>
          <a:prstGeom prst="rect">
            <a:avLst/>
          </a:prstGeom>
          <a:noFill/>
        </p:spPr>
        <p:txBody>
          <a:bodyPr wrap="none" rtlCol="0">
            <a:spAutoFit/>
          </a:bodyPr>
          <a:lstStyle/>
          <a:p>
            <a:pPr algn="l"/>
            <a:r>
              <a:rPr lang="en-US" altLang="ko-KR" sz="1600">
                <a:latin typeface="Consolas" panose="020B0609020204030204" pitchFamily="49" charset="0"/>
              </a:rPr>
              <a:t>(9,1)</a:t>
            </a:r>
            <a:endParaRPr lang="ko-KR" altLang="en-US" sz="1600">
              <a:latin typeface="Consolas" panose="020B0609020204030204" pitchFamily="49" charset="0"/>
            </a:endParaRPr>
          </a:p>
        </p:txBody>
      </p:sp>
      <p:sp>
        <p:nvSpPr>
          <p:cNvPr id="7282" name="TextBox 7281">
            <a:extLst>
              <a:ext uri="{FF2B5EF4-FFF2-40B4-BE49-F238E27FC236}">
                <a16:creationId xmlns:a16="http://schemas.microsoft.com/office/drawing/2014/main" id="{F85C215D-4142-42D7-CCC5-47E1F48EFC26}"/>
              </a:ext>
            </a:extLst>
          </p:cNvPr>
          <p:cNvSpPr txBox="1"/>
          <p:nvPr/>
        </p:nvSpPr>
        <p:spPr>
          <a:xfrm>
            <a:off x="7313622" y="4352521"/>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83" name="직사각형 7282">
            <a:extLst>
              <a:ext uri="{FF2B5EF4-FFF2-40B4-BE49-F238E27FC236}">
                <a16:creationId xmlns:a16="http://schemas.microsoft.com/office/drawing/2014/main" id="{3BADD06D-A7AA-14B8-1F52-895E6D97387A}"/>
              </a:ext>
            </a:extLst>
          </p:cNvPr>
          <p:cNvSpPr/>
          <p:nvPr/>
        </p:nvSpPr>
        <p:spPr>
          <a:xfrm>
            <a:off x="7839878"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284" name="직사각형 7283">
            <a:extLst>
              <a:ext uri="{FF2B5EF4-FFF2-40B4-BE49-F238E27FC236}">
                <a16:creationId xmlns:a16="http://schemas.microsoft.com/office/drawing/2014/main" id="{F5854201-87C9-DE25-DF33-A04371A961CF}"/>
              </a:ext>
            </a:extLst>
          </p:cNvPr>
          <p:cNvSpPr/>
          <p:nvPr/>
        </p:nvSpPr>
        <p:spPr>
          <a:xfrm>
            <a:off x="8163914"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285" name="직사각형 7284">
            <a:extLst>
              <a:ext uri="{FF2B5EF4-FFF2-40B4-BE49-F238E27FC236}">
                <a16:creationId xmlns:a16="http://schemas.microsoft.com/office/drawing/2014/main" id="{758124B4-1212-F39A-8A19-A9883AAA57A6}"/>
              </a:ext>
            </a:extLst>
          </p:cNvPr>
          <p:cNvSpPr/>
          <p:nvPr/>
        </p:nvSpPr>
        <p:spPr>
          <a:xfrm>
            <a:off x="8487950"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286" name="직사각형 7285">
            <a:extLst>
              <a:ext uri="{FF2B5EF4-FFF2-40B4-BE49-F238E27FC236}">
                <a16:creationId xmlns:a16="http://schemas.microsoft.com/office/drawing/2014/main" id="{E2D17EC3-B0EE-8F39-3F23-787108321F9D}"/>
              </a:ext>
            </a:extLst>
          </p:cNvPr>
          <p:cNvSpPr/>
          <p:nvPr/>
        </p:nvSpPr>
        <p:spPr>
          <a:xfrm>
            <a:off x="7839878"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287" name="직사각형 7286">
            <a:extLst>
              <a:ext uri="{FF2B5EF4-FFF2-40B4-BE49-F238E27FC236}">
                <a16:creationId xmlns:a16="http://schemas.microsoft.com/office/drawing/2014/main" id="{C372631A-BBFC-CE3A-4174-58D505119D66}"/>
              </a:ext>
            </a:extLst>
          </p:cNvPr>
          <p:cNvSpPr/>
          <p:nvPr/>
        </p:nvSpPr>
        <p:spPr>
          <a:xfrm>
            <a:off x="8163914"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37</a:t>
            </a:r>
            <a:endParaRPr lang="ko-KR" altLang="en-US" sz="1600">
              <a:solidFill>
                <a:schemeClr val="tx1"/>
              </a:solidFill>
              <a:latin typeface="Consolas" panose="020B0609020204030204" pitchFamily="49" charset="0"/>
            </a:endParaRPr>
          </a:p>
        </p:txBody>
      </p:sp>
      <p:sp>
        <p:nvSpPr>
          <p:cNvPr id="7288" name="직사각형 7287">
            <a:extLst>
              <a:ext uri="{FF2B5EF4-FFF2-40B4-BE49-F238E27FC236}">
                <a16:creationId xmlns:a16="http://schemas.microsoft.com/office/drawing/2014/main" id="{B3D64052-ED2A-1208-6D10-D0180BA880C1}"/>
              </a:ext>
            </a:extLst>
          </p:cNvPr>
          <p:cNvSpPr/>
          <p:nvPr/>
        </p:nvSpPr>
        <p:spPr>
          <a:xfrm>
            <a:off x="8487950"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289" name="직사각형 7288">
            <a:extLst>
              <a:ext uri="{FF2B5EF4-FFF2-40B4-BE49-F238E27FC236}">
                <a16:creationId xmlns:a16="http://schemas.microsoft.com/office/drawing/2014/main" id="{413B09E2-EC14-3C03-777D-586CCA402B6D}"/>
              </a:ext>
            </a:extLst>
          </p:cNvPr>
          <p:cNvSpPr/>
          <p:nvPr/>
        </p:nvSpPr>
        <p:spPr>
          <a:xfrm>
            <a:off x="7839878" y="47829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290" name="직사각형 7289">
            <a:extLst>
              <a:ext uri="{FF2B5EF4-FFF2-40B4-BE49-F238E27FC236}">
                <a16:creationId xmlns:a16="http://schemas.microsoft.com/office/drawing/2014/main" id="{3665ADBE-245D-DF07-2FEB-0C9F26EC7592}"/>
              </a:ext>
            </a:extLst>
          </p:cNvPr>
          <p:cNvSpPr/>
          <p:nvPr/>
        </p:nvSpPr>
        <p:spPr>
          <a:xfrm>
            <a:off x="8163914" y="47829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291" name="직사각형 7290">
            <a:extLst>
              <a:ext uri="{FF2B5EF4-FFF2-40B4-BE49-F238E27FC236}">
                <a16:creationId xmlns:a16="http://schemas.microsoft.com/office/drawing/2014/main" id="{D89EEDA4-F7C2-61D4-C487-3B967F1D87E8}"/>
              </a:ext>
            </a:extLst>
          </p:cNvPr>
          <p:cNvSpPr/>
          <p:nvPr/>
        </p:nvSpPr>
        <p:spPr>
          <a:xfrm>
            <a:off x="8487950" y="47829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292" name="TextBox 7291">
            <a:extLst>
              <a:ext uri="{FF2B5EF4-FFF2-40B4-BE49-F238E27FC236}">
                <a16:creationId xmlns:a16="http://schemas.microsoft.com/office/drawing/2014/main" id="{0FE7A413-F870-08C9-7AF8-E45A4BE4C484}"/>
              </a:ext>
            </a:extLst>
          </p:cNvPr>
          <p:cNvSpPr txBox="1"/>
          <p:nvPr/>
        </p:nvSpPr>
        <p:spPr>
          <a:xfrm>
            <a:off x="8118092" y="3697727"/>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7293" name="TextBox 7292">
            <a:extLst>
              <a:ext uri="{FF2B5EF4-FFF2-40B4-BE49-F238E27FC236}">
                <a16:creationId xmlns:a16="http://schemas.microsoft.com/office/drawing/2014/main" id="{453FDD1A-7D77-A9E8-65B8-E0E7EFA312C9}"/>
              </a:ext>
            </a:extLst>
          </p:cNvPr>
          <p:cNvSpPr txBox="1"/>
          <p:nvPr/>
        </p:nvSpPr>
        <p:spPr>
          <a:xfrm>
            <a:off x="7728480" y="5230407"/>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,3,3,</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Tree>
    <p:extLst>
      <p:ext uri="{BB962C8B-B14F-4D97-AF65-F5344CB8AC3E}">
        <p14:creationId xmlns:p14="http://schemas.microsoft.com/office/powerpoint/2010/main" val="33619369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195" name="TextBox 7194">
            <a:extLst>
              <a:ext uri="{FF2B5EF4-FFF2-40B4-BE49-F238E27FC236}">
                <a16:creationId xmlns:a16="http://schemas.microsoft.com/office/drawing/2014/main" id="{162EC5C2-96AA-AD9C-637C-3C6BD97148C3}"/>
              </a:ext>
            </a:extLst>
          </p:cNvPr>
          <p:cNvSpPr txBox="1"/>
          <p:nvPr/>
        </p:nvSpPr>
        <p:spPr>
          <a:xfrm>
            <a:off x="199638" y="1151232"/>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2</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44" name="직사각형 43">
            <a:extLst>
              <a:ext uri="{FF2B5EF4-FFF2-40B4-BE49-F238E27FC236}">
                <a16:creationId xmlns:a16="http://schemas.microsoft.com/office/drawing/2014/main" id="{39E18932-1478-6185-C5B4-B1EBFCD4F6F8}"/>
              </a:ext>
            </a:extLst>
          </p:cNvPr>
          <p:cNvSpPr/>
          <p:nvPr/>
        </p:nvSpPr>
        <p:spPr>
          <a:xfrm>
            <a:off x="1330502"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1582433"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1834364"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2086295"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1330502"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1582433"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1834364"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2086295"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1330502"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1582433"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1834364"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2086295"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1330502"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1582433"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1834364"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2086295"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3443945" y="118340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3695876" y="118340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3443945" y="14353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3695876" y="14353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2899516" y="1568463"/>
            <a:ext cx="167954" cy="16795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5703675" y="10505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5955606" y="10505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6207537" y="10505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5703675"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5955606"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6207537"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5703675" y="15543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5955606" y="15543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6207537" y="15543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5178266" y="124254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1750387" y="602875"/>
            <a:ext cx="311304" cy="369332"/>
          </a:xfrm>
          <a:prstGeom prst="rect">
            <a:avLst/>
          </a:prstGeom>
          <a:noFill/>
        </p:spPr>
        <p:txBody>
          <a:bodyPr wrap="none" rtlCol="0">
            <a:spAutoFit/>
          </a:bodyPr>
          <a:lstStyle/>
          <a:p>
            <a:pPr algn="l"/>
            <a:r>
              <a:rPr lang="en-US" altLang="ko-KR">
                <a:latin typeface="Consolas" panose="020B0609020204030204" pitchFamily="49" charset="0"/>
              </a:rPr>
              <a:t>X</a:t>
            </a:r>
            <a:endParaRPr lang="ko-KR" altLang="en-US">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3506293" y="812727"/>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5919980" y="710624"/>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4022724" y="125536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4440895"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4335140" y="1568463"/>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4410292" y="950435"/>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3247311" y="2344350"/>
            <a:ext cx="949299" cy="276999"/>
          </a:xfrm>
          <a:prstGeom prst="rect">
            <a:avLst/>
          </a:prstGeom>
          <a:noFill/>
        </p:spPr>
        <p:txBody>
          <a:bodyPr wrap="none" rtlCol="0">
            <a:spAutoFit/>
          </a:bodyPr>
          <a:lstStyle/>
          <a:p>
            <a:pPr algn="l"/>
            <a:r>
              <a:rPr lang="en-US" altLang="ko-KR" sz="1200">
                <a:latin typeface="Consolas" panose="020B0609020204030204" pitchFamily="49" charset="0"/>
              </a:rPr>
              <a:t>(2,2,</a:t>
            </a:r>
            <a:r>
              <a:rPr lang="en-US" altLang="ko-KR" sz="1200">
                <a:solidFill>
                  <a:srgbClr val="FF0066"/>
                </a:solidFill>
                <a:latin typeface="Consolas" panose="020B0609020204030204" pitchFamily="49" charset="0"/>
              </a:rPr>
              <a:t>2</a:t>
            </a:r>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5617065" y="1902249"/>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3" name="직사각형 2">
            <a:extLst>
              <a:ext uri="{FF2B5EF4-FFF2-40B4-BE49-F238E27FC236}">
                <a16:creationId xmlns:a16="http://schemas.microsoft.com/office/drawing/2014/main" id="{0E6594ED-9AA3-168D-0053-0F875EA0AAE1}"/>
              </a:ext>
            </a:extLst>
          </p:cNvPr>
          <p:cNvSpPr/>
          <p:nvPr/>
        </p:nvSpPr>
        <p:spPr>
          <a:xfrm>
            <a:off x="1330503"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DF41CE35-955F-786C-19B2-725873635729}"/>
              </a:ext>
            </a:extLst>
          </p:cNvPr>
          <p:cNvSpPr/>
          <p:nvPr/>
        </p:nvSpPr>
        <p:spPr>
          <a:xfrm>
            <a:off x="1582434"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7E1B067-4B30-1847-60DD-A75C49CF1A3B}"/>
              </a:ext>
            </a:extLst>
          </p:cNvPr>
          <p:cNvSpPr/>
          <p:nvPr/>
        </p:nvSpPr>
        <p:spPr>
          <a:xfrm>
            <a:off x="183436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8AC1E6-1AFE-117E-2176-EA12885A92DA}"/>
              </a:ext>
            </a:extLst>
          </p:cNvPr>
          <p:cNvSpPr/>
          <p:nvPr/>
        </p:nvSpPr>
        <p:spPr>
          <a:xfrm>
            <a:off x="208629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8EBD45F-5167-8F2A-4690-1A7E85E3F406}"/>
              </a:ext>
            </a:extLst>
          </p:cNvPr>
          <p:cNvSpPr/>
          <p:nvPr/>
        </p:nvSpPr>
        <p:spPr>
          <a:xfrm>
            <a:off x="1330503"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0AE569F-0CE2-5157-ACE9-DF92DBBEE281}"/>
              </a:ext>
            </a:extLst>
          </p:cNvPr>
          <p:cNvSpPr/>
          <p:nvPr/>
        </p:nvSpPr>
        <p:spPr>
          <a:xfrm>
            <a:off x="1582434"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DDB9ACF7-A6E0-76DC-4D4C-083004A64B02}"/>
              </a:ext>
            </a:extLst>
          </p:cNvPr>
          <p:cNvSpPr/>
          <p:nvPr/>
        </p:nvSpPr>
        <p:spPr>
          <a:xfrm>
            <a:off x="183436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020AA07C-1248-CA1A-2C83-260993B64DA7}"/>
              </a:ext>
            </a:extLst>
          </p:cNvPr>
          <p:cNvSpPr/>
          <p:nvPr/>
        </p:nvSpPr>
        <p:spPr>
          <a:xfrm>
            <a:off x="208629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6760E643-E0CB-59BE-FBEF-7C4CAFB35F3A}"/>
              </a:ext>
            </a:extLst>
          </p:cNvPr>
          <p:cNvSpPr/>
          <p:nvPr/>
        </p:nvSpPr>
        <p:spPr>
          <a:xfrm>
            <a:off x="1330503"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682BCB77-D9CB-3B7A-31D7-7D7F48E7AD76}"/>
              </a:ext>
            </a:extLst>
          </p:cNvPr>
          <p:cNvSpPr/>
          <p:nvPr/>
        </p:nvSpPr>
        <p:spPr>
          <a:xfrm>
            <a:off x="1582434"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378B2F93-D8F4-36D3-35A5-BE96053BB672}"/>
              </a:ext>
            </a:extLst>
          </p:cNvPr>
          <p:cNvSpPr/>
          <p:nvPr/>
        </p:nvSpPr>
        <p:spPr>
          <a:xfrm>
            <a:off x="183436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B39F61B0-D76E-16F6-C7FA-D4E32ACE9613}"/>
              </a:ext>
            </a:extLst>
          </p:cNvPr>
          <p:cNvSpPr/>
          <p:nvPr/>
        </p:nvSpPr>
        <p:spPr>
          <a:xfrm>
            <a:off x="208629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5A1DC43E-E1A3-6204-3591-EB4BBE97D784}"/>
              </a:ext>
            </a:extLst>
          </p:cNvPr>
          <p:cNvSpPr/>
          <p:nvPr/>
        </p:nvSpPr>
        <p:spPr>
          <a:xfrm>
            <a:off x="1330503"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EF507550-91E2-A0D6-746A-C54DC1D06EDC}"/>
              </a:ext>
            </a:extLst>
          </p:cNvPr>
          <p:cNvSpPr/>
          <p:nvPr/>
        </p:nvSpPr>
        <p:spPr>
          <a:xfrm>
            <a:off x="1582434"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1FCF7A47-AE89-B693-792E-7F3227531120}"/>
              </a:ext>
            </a:extLst>
          </p:cNvPr>
          <p:cNvSpPr/>
          <p:nvPr/>
        </p:nvSpPr>
        <p:spPr>
          <a:xfrm>
            <a:off x="183436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54FBF473-DECF-4EFE-CCA1-D3AB6841842A}"/>
              </a:ext>
            </a:extLst>
          </p:cNvPr>
          <p:cNvSpPr/>
          <p:nvPr/>
        </p:nvSpPr>
        <p:spPr>
          <a:xfrm>
            <a:off x="208629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6631B1AB-060B-7219-0003-FDBDEED00103}"/>
              </a:ext>
            </a:extLst>
          </p:cNvPr>
          <p:cNvSpPr/>
          <p:nvPr/>
        </p:nvSpPr>
        <p:spPr>
          <a:xfrm>
            <a:off x="1330503"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77672334-AEF0-BE99-049A-D723A9CA5740}"/>
              </a:ext>
            </a:extLst>
          </p:cNvPr>
          <p:cNvSpPr/>
          <p:nvPr/>
        </p:nvSpPr>
        <p:spPr>
          <a:xfrm>
            <a:off x="1582434"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27127FC3-3F9F-4DB1-0722-E5A2C3C04857}"/>
              </a:ext>
            </a:extLst>
          </p:cNvPr>
          <p:cNvSpPr/>
          <p:nvPr/>
        </p:nvSpPr>
        <p:spPr>
          <a:xfrm>
            <a:off x="183436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6CFC0604-74E8-2A56-1499-DD018AB9845D}"/>
              </a:ext>
            </a:extLst>
          </p:cNvPr>
          <p:cNvSpPr/>
          <p:nvPr/>
        </p:nvSpPr>
        <p:spPr>
          <a:xfrm>
            <a:off x="208629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5" name="직사각형 7214">
            <a:extLst>
              <a:ext uri="{FF2B5EF4-FFF2-40B4-BE49-F238E27FC236}">
                <a16:creationId xmlns:a16="http://schemas.microsoft.com/office/drawing/2014/main" id="{B4B164EE-E4B0-4F34-4AF1-3FE968F0A198}"/>
              </a:ext>
            </a:extLst>
          </p:cNvPr>
          <p:cNvSpPr/>
          <p:nvPr/>
        </p:nvSpPr>
        <p:spPr>
          <a:xfrm>
            <a:off x="1330503"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6" name="직사각형 7215">
            <a:extLst>
              <a:ext uri="{FF2B5EF4-FFF2-40B4-BE49-F238E27FC236}">
                <a16:creationId xmlns:a16="http://schemas.microsoft.com/office/drawing/2014/main" id="{0A717268-874E-191A-E374-6608806B4D1A}"/>
              </a:ext>
            </a:extLst>
          </p:cNvPr>
          <p:cNvSpPr/>
          <p:nvPr/>
        </p:nvSpPr>
        <p:spPr>
          <a:xfrm>
            <a:off x="1582434"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7" name="직사각형 7216">
            <a:extLst>
              <a:ext uri="{FF2B5EF4-FFF2-40B4-BE49-F238E27FC236}">
                <a16:creationId xmlns:a16="http://schemas.microsoft.com/office/drawing/2014/main" id="{4D811EE6-7D33-4288-E55F-75686DF8E5C8}"/>
              </a:ext>
            </a:extLst>
          </p:cNvPr>
          <p:cNvSpPr/>
          <p:nvPr/>
        </p:nvSpPr>
        <p:spPr>
          <a:xfrm>
            <a:off x="183436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8" name="직사각형 7217">
            <a:extLst>
              <a:ext uri="{FF2B5EF4-FFF2-40B4-BE49-F238E27FC236}">
                <a16:creationId xmlns:a16="http://schemas.microsoft.com/office/drawing/2014/main" id="{1A802D68-D70B-6C68-1E7F-B7A6352B9C36}"/>
              </a:ext>
            </a:extLst>
          </p:cNvPr>
          <p:cNvSpPr/>
          <p:nvPr/>
        </p:nvSpPr>
        <p:spPr>
          <a:xfrm>
            <a:off x="208629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0" name="직사각형 7219">
            <a:extLst>
              <a:ext uri="{FF2B5EF4-FFF2-40B4-BE49-F238E27FC236}">
                <a16:creationId xmlns:a16="http://schemas.microsoft.com/office/drawing/2014/main" id="{C79B9ED7-9B4D-6B6C-3FD1-650AD438E4F3}"/>
              </a:ext>
            </a:extLst>
          </p:cNvPr>
          <p:cNvSpPr/>
          <p:nvPr/>
        </p:nvSpPr>
        <p:spPr>
          <a:xfrm>
            <a:off x="1330503"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1" name="직사각형 7220">
            <a:extLst>
              <a:ext uri="{FF2B5EF4-FFF2-40B4-BE49-F238E27FC236}">
                <a16:creationId xmlns:a16="http://schemas.microsoft.com/office/drawing/2014/main" id="{A64D6C2F-DE3E-E763-02CA-92FAD6DB1712}"/>
              </a:ext>
            </a:extLst>
          </p:cNvPr>
          <p:cNvSpPr/>
          <p:nvPr/>
        </p:nvSpPr>
        <p:spPr>
          <a:xfrm>
            <a:off x="1582434"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2" name="직사각형 7221">
            <a:extLst>
              <a:ext uri="{FF2B5EF4-FFF2-40B4-BE49-F238E27FC236}">
                <a16:creationId xmlns:a16="http://schemas.microsoft.com/office/drawing/2014/main" id="{13B053B4-92C9-BCBA-59AF-BCF3EF2294EB}"/>
              </a:ext>
            </a:extLst>
          </p:cNvPr>
          <p:cNvSpPr/>
          <p:nvPr/>
        </p:nvSpPr>
        <p:spPr>
          <a:xfrm>
            <a:off x="183436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23" name="직사각형 7222">
            <a:extLst>
              <a:ext uri="{FF2B5EF4-FFF2-40B4-BE49-F238E27FC236}">
                <a16:creationId xmlns:a16="http://schemas.microsoft.com/office/drawing/2014/main" id="{2B77F094-6932-99EC-42C6-78D37C5D1488}"/>
              </a:ext>
            </a:extLst>
          </p:cNvPr>
          <p:cNvSpPr/>
          <p:nvPr/>
        </p:nvSpPr>
        <p:spPr>
          <a:xfrm>
            <a:off x="208629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5" name="직사각형 7224">
            <a:extLst>
              <a:ext uri="{FF2B5EF4-FFF2-40B4-BE49-F238E27FC236}">
                <a16:creationId xmlns:a16="http://schemas.microsoft.com/office/drawing/2014/main" id="{05836472-D09D-ED52-0575-A6EECF0AA123}"/>
              </a:ext>
            </a:extLst>
          </p:cNvPr>
          <p:cNvSpPr/>
          <p:nvPr/>
        </p:nvSpPr>
        <p:spPr>
          <a:xfrm>
            <a:off x="1330503"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6" name="직사각형 7225">
            <a:extLst>
              <a:ext uri="{FF2B5EF4-FFF2-40B4-BE49-F238E27FC236}">
                <a16:creationId xmlns:a16="http://schemas.microsoft.com/office/drawing/2014/main" id="{854F6863-96CD-D37C-6D32-087BE57277AB}"/>
              </a:ext>
            </a:extLst>
          </p:cNvPr>
          <p:cNvSpPr/>
          <p:nvPr/>
        </p:nvSpPr>
        <p:spPr>
          <a:xfrm>
            <a:off x="1582434"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27" name="직사각형 7226">
            <a:extLst>
              <a:ext uri="{FF2B5EF4-FFF2-40B4-BE49-F238E27FC236}">
                <a16:creationId xmlns:a16="http://schemas.microsoft.com/office/drawing/2014/main" id="{6A522317-4640-FD8B-B241-6F46E8205ADC}"/>
              </a:ext>
            </a:extLst>
          </p:cNvPr>
          <p:cNvSpPr/>
          <p:nvPr/>
        </p:nvSpPr>
        <p:spPr>
          <a:xfrm>
            <a:off x="183436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8" name="직사각형 7227">
            <a:extLst>
              <a:ext uri="{FF2B5EF4-FFF2-40B4-BE49-F238E27FC236}">
                <a16:creationId xmlns:a16="http://schemas.microsoft.com/office/drawing/2014/main" id="{396E5A52-9627-6B4B-DF21-78C49D0FE052}"/>
              </a:ext>
            </a:extLst>
          </p:cNvPr>
          <p:cNvSpPr/>
          <p:nvPr/>
        </p:nvSpPr>
        <p:spPr>
          <a:xfrm>
            <a:off x="208629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0" name="직사각형 7229">
            <a:extLst>
              <a:ext uri="{FF2B5EF4-FFF2-40B4-BE49-F238E27FC236}">
                <a16:creationId xmlns:a16="http://schemas.microsoft.com/office/drawing/2014/main" id="{13A5374C-2813-F9E9-B59A-35848520ABDD}"/>
              </a:ext>
            </a:extLst>
          </p:cNvPr>
          <p:cNvSpPr/>
          <p:nvPr/>
        </p:nvSpPr>
        <p:spPr>
          <a:xfrm>
            <a:off x="1330503"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31" name="직사각형 7230">
            <a:extLst>
              <a:ext uri="{FF2B5EF4-FFF2-40B4-BE49-F238E27FC236}">
                <a16:creationId xmlns:a16="http://schemas.microsoft.com/office/drawing/2014/main" id="{08133FAD-14B4-4608-CEAB-0AC6D98DB621}"/>
              </a:ext>
            </a:extLst>
          </p:cNvPr>
          <p:cNvSpPr/>
          <p:nvPr/>
        </p:nvSpPr>
        <p:spPr>
          <a:xfrm>
            <a:off x="1582434"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32" name="직사각형 7231">
            <a:extLst>
              <a:ext uri="{FF2B5EF4-FFF2-40B4-BE49-F238E27FC236}">
                <a16:creationId xmlns:a16="http://schemas.microsoft.com/office/drawing/2014/main" id="{550C9612-E29A-F7DD-749E-D872CC439958}"/>
              </a:ext>
            </a:extLst>
          </p:cNvPr>
          <p:cNvSpPr/>
          <p:nvPr/>
        </p:nvSpPr>
        <p:spPr>
          <a:xfrm>
            <a:off x="183436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3" name="직사각형 7232">
            <a:extLst>
              <a:ext uri="{FF2B5EF4-FFF2-40B4-BE49-F238E27FC236}">
                <a16:creationId xmlns:a16="http://schemas.microsoft.com/office/drawing/2014/main" id="{6E1804BF-F1CB-873E-6D06-5F345D996C5B}"/>
              </a:ext>
            </a:extLst>
          </p:cNvPr>
          <p:cNvSpPr/>
          <p:nvPr/>
        </p:nvSpPr>
        <p:spPr>
          <a:xfrm>
            <a:off x="208629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34" name="TextBox 7233">
            <a:extLst>
              <a:ext uri="{FF2B5EF4-FFF2-40B4-BE49-F238E27FC236}">
                <a16:creationId xmlns:a16="http://schemas.microsoft.com/office/drawing/2014/main" id="{265EC23A-D4AE-F3B8-4E38-A5B725B7AC47}"/>
              </a:ext>
            </a:extLst>
          </p:cNvPr>
          <p:cNvSpPr txBox="1"/>
          <p:nvPr/>
        </p:nvSpPr>
        <p:spPr>
          <a:xfrm>
            <a:off x="1582434" y="3211641"/>
            <a:ext cx="564578" cy="369332"/>
          </a:xfrm>
          <a:prstGeom prst="rect">
            <a:avLst/>
          </a:prstGeom>
          <a:noFill/>
        </p:spPr>
        <p:txBody>
          <a:bodyPr wrap="none" rtlCol="0">
            <a:spAutoFit/>
          </a:bodyPr>
          <a:lstStyle/>
          <a:p>
            <a:pPr algn="l"/>
            <a:r>
              <a:rPr lang="en-US" altLang="ko-KR">
                <a:latin typeface="Consolas" panose="020B0609020204030204" pitchFamily="49" charset="0"/>
              </a:rPr>
              <a:t>Col</a:t>
            </a:r>
            <a:endParaRPr lang="ko-KR" altLang="en-US">
              <a:latin typeface="Consolas" panose="020B0609020204030204" pitchFamily="49" charset="0"/>
            </a:endParaRPr>
          </a:p>
        </p:txBody>
      </p:sp>
      <p:sp>
        <p:nvSpPr>
          <p:cNvPr id="7235" name="TextBox 7234">
            <a:extLst>
              <a:ext uri="{FF2B5EF4-FFF2-40B4-BE49-F238E27FC236}">
                <a16:creationId xmlns:a16="http://schemas.microsoft.com/office/drawing/2014/main" id="{05AFB3F5-0B94-F998-6310-39F5BF7FEE50}"/>
              </a:ext>
            </a:extLst>
          </p:cNvPr>
          <p:cNvSpPr txBox="1"/>
          <p:nvPr/>
        </p:nvSpPr>
        <p:spPr>
          <a:xfrm>
            <a:off x="1493678" y="5746480"/>
            <a:ext cx="609462" cy="276999"/>
          </a:xfrm>
          <a:prstGeom prst="rect">
            <a:avLst/>
          </a:prstGeom>
          <a:noFill/>
        </p:spPr>
        <p:txBody>
          <a:bodyPr wrap="none" rtlCol="0">
            <a:spAutoFit/>
          </a:bodyPr>
          <a:lstStyle/>
          <a:p>
            <a:pPr algn="l"/>
            <a:r>
              <a:rPr lang="en-US" altLang="ko-KR" sz="1200">
                <a:latin typeface="Consolas" panose="020B0609020204030204" pitchFamily="49" charset="0"/>
              </a:rPr>
              <a:t>(9,8)</a:t>
            </a:r>
            <a:endParaRPr lang="ko-KR" altLang="en-US" sz="1200">
              <a:latin typeface="Consolas" panose="020B0609020204030204" pitchFamily="49" charset="0"/>
            </a:endParaRPr>
          </a:p>
        </p:txBody>
      </p:sp>
      <p:sp>
        <p:nvSpPr>
          <p:cNvPr id="7236" name="TextBox 7235">
            <a:extLst>
              <a:ext uri="{FF2B5EF4-FFF2-40B4-BE49-F238E27FC236}">
                <a16:creationId xmlns:a16="http://schemas.microsoft.com/office/drawing/2014/main" id="{F53BA7AE-8B3C-6C6B-BBB7-93478B4E0308}"/>
              </a:ext>
            </a:extLst>
          </p:cNvPr>
          <p:cNvSpPr txBox="1"/>
          <p:nvPr/>
        </p:nvSpPr>
        <p:spPr>
          <a:xfrm>
            <a:off x="3411233" y="442725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37" name="직사각형 7236">
            <a:extLst>
              <a:ext uri="{FF2B5EF4-FFF2-40B4-BE49-F238E27FC236}">
                <a16:creationId xmlns:a16="http://schemas.microsoft.com/office/drawing/2014/main" id="{379C4968-4D78-3C1C-ED8C-77591EB7E42E}"/>
              </a:ext>
            </a:extLst>
          </p:cNvPr>
          <p:cNvSpPr/>
          <p:nvPr/>
        </p:nvSpPr>
        <p:spPr>
          <a:xfrm>
            <a:off x="3840397" y="3611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8" name="직사각형 7237">
            <a:extLst>
              <a:ext uri="{FF2B5EF4-FFF2-40B4-BE49-F238E27FC236}">
                <a16:creationId xmlns:a16="http://schemas.microsoft.com/office/drawing/2014/main" id="{D46EA55F-76BA-0E21-0DF1-0ACCC5B85CBE}"/>
              </a:ext>
            </a:extLst>
          </p:cNvPr>
          <p:cNvSpPr/>
          <p:nvPr/>
        </p:nvSpPr>
        <p:spPr>
          <a:xfrm>
            <a:off x="3840397" y="38606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9" name="직사각형 7238">
            <a:extLst>
              <a:ext uri="{FF2B5EF4-FFF2-40B4-BE49-F238E27FC236}">
                <a16:creationId xmlns:a16="http://schemas.microsoft.com/office/drawing/2014/main" id="{24177B74-3682-367C-CC43-B07167500325}"/>
              </a:ext>
            </a:extLst>
          </p:cNvPr>
          <p:cNvSpPr/>
          <p:nvPr/>
        </p:nvSpPr>
        <p:spPr>
          <a:xfrm>
            <a:off x="3840397" y="41157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0" name="직사각형 7239">
            <a:extLst>
              <a:ext uri="{FF2B5EF4-FFF2-40B4-BE49-F238E27FC236}">
                <a16:creationId xmlns:a16="http://schemas.microsoft.com/office/drawing/2014/main" id="{273A884B-2370-4D82-77D4-303A39A34F7B}"/>
              </a:ext>
            </a:extLst>
          </p:cNvPr>
          <p:cNvSpPr/>
          <p:nvPr/>
        </p:nvSpPr>
        <p:spPr>
          <a:xfrm>
            <a:off x="3840397" y="43707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1" name="TextBox 7240">
            <a:extLst>
              <a:ext uri="{FF2B5EF4-FFF2-40B4-BE49-F238E27FC236}">
                <a16:creationId xmlns:a16="http://schemas.microsoft.com/office/drawing/2014/main" id="{6D1FB85C-AABF-9795-CE96-ADB3C4503ED5}"/>
              </a:ext>
            </a:extLst>
          </p:cNvPr>
          <p:cNvSpPr txBox="1"/>
          <p:nvPr/>
        </p:nvSpPr>
        <p:spPr>
          <a:xfrm>
            <a:off x="3659476" y="3201596"/>
            <a:ext cx="817853" cy="369332"/>
          </a:xfrm>
          <a:prstGeom prst="rect">
            <a:avLst/>
          </a:prstGeom>
          <a:noFill/>
        </p:spPr>
        <p:txBody>
          <a:bodyPr wrap="none" rtlCol="0">
            <a:spAutoFit/>
          </a:bodyPr>
          <a:lstStyle/>
          <a:p>
            <a:pPr algn="l"/>
            <a:r>
              <a:rPr lang="en-US" altLang="ko-KR">
                <a:latin typeface="Consolas" panose="020B0609020204030204" pitchFamily="49" charset="0"/>
              </a:rPr>
              <a:t>Col_W</a:t>
            </a:r>
            <a:endParaRPr lang="ko-KR" altLang="en-US">
              <a:latin typeface="Consolas" panose="020B0609020204030204" pitchFamily="49" charset="0"/>
            </a:endParaRPr>
          </a:p>
        </p:txBody>
      </p:sp>
      <p:sp>
        <p:nvSpPr>
          <p:cNvPr id="7243" name="TextBox 7242">
            <a:extLst>
              <a:ext uri="{FF2B5EF4-FFF2-40B4-BE49-F238E27FC236}">
                <a16:creationId xmlns:a16="http://schemas.microsoft.com/office/drawing/2014/main" id="{D941B345-CC46-0298-CD80-430122EB57E3}"/>
              </a:ext>
            </a:extLst>
          </p:cNvPr>
          <p:cNvSpPr txBox="1"/>
          <p:nvPr/>
        </p:nvSpPr>
        <p:spPr>
          <a:xfrm>
            <a:off x="2152489" y="5815257"/>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44" name="TextBox 7243">
            <a:extLst>
              <a:ext uri="{FF2B5EF4-FFF2-40B4-BE49-F238E27FC236}">
                <a16:creationId xmlns:a16="http://schemas.microsoft.com/office/drawing/2014/main" id="{0CDEAA6B-7627-41B2-BE55-D1B0C6D65121}"/>
              </a:ext>
            </a:extLst>
          </p:cNvPr>
          <p:cNvSpPr txBox="1"/>
          <p:nvPr/>
        </p:nvSpPr>
        <p:spPr>
          <a:xfrm>
            <a:off x="2582663" y="5819846"/>
            <a:ext cx="609462"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,1)</a:t>
            </a:r>
            <a:endParaRPr lang="ko-KR" altLang="en-US" sz="1200">
              <a:latin typeface="Consolas" panose="020B0609020204030204" pitchFamily="49" charset="0"/>
            </a:endParaRPr>
          </a:p>
        </p:txBody>
      </p:sp>
      <p:sp>
        <p:nvSpPr>
          <p:cNvPr id="7245" name="TextBox 7244">
            <a:extLst>
              <a:ext uri="{FF2B5EF4-FFF2-40B4-BE49-F238E27FC236}">
                <a16:creationId xmlns:a16="http://schemas.microsoft.com/office/drawing/2014/main" id="{4CD83482-03EF-61F6-DEF0-A4691E97364D}"/>
              </a:ext>
            </a:extLst>
          </p:cNvPr>
          <p:cNvSpPr txBox="1"/>
          <p:nvPr/>
        </p:nvSpPr>
        <p:spPr>
          <a:xfrm>
            <a:off x="1040613" y="6029612"/>
            <a:ext cx="1628972" cy="276999"/>
          </a:xfrm>
          <a:prstGeom prst="rect">
            <a:avLst/>
          </a:prstGeom>
          <a:noFill/>
        </p:spPr>
        <p:txBody>
          <a:bodyPr wrap="none" rtlCol="0">
            <a:spAutoFit/>
          </a:bodyPr>
          <a:lstStyle/>
          <a:p>
            <a:pPr algn="l"/>
            <a:r>
              <a:rPr lang="en-US" altLang="ko-KR" sz="1200">
                <a:latin typeface="Consolas" panose="020B0609020204030204" pitchFamily="49" charset="0"/>
              </a:rPr>
              <a:t>(N*OH*OW,C*FH*FW)</a:t>
            </a:r>
            <a:endParaRPr lang="ko-KR" altLang="en-US" sz="1200">
              <a:latin typeface="Consolas" panose="020B0609020204030204" pitchFamily="49" charset="0"/>
            </a:endParaRPr>
          </a:p>
        </p:txBody>
      </p:sp>
      <p:sp>
        <p:nvSpPr>
          <p:cNvPr id="7246" name="TextBox 7245">
            <a:extLst>
              <a:ext uri="{FF2B5EF4-FFF2-40B4-BE49-F238E27FC236}">
                <a16:creationId xmlns:a16="http://schemas.microsoft.com/office/drawing/2014/main" id="{64829F43-648F-0AA7-3EF1-03210D6C2B02}"/>
              </a:ext>
            </a:extLst>
          </p:cNvPr>
          <p:cNvSpPr txBox="1"/>
          <p:nvPr/>
        </p:nvSpPr>
        <p:spPr>
          <a:xfrm>
            <a:off x="2690679" y="6021521"/>
            <a:ext cx="1204176" cy="276999"/>
          </a:xfrm>
          <a:prstGeom prst="rect">
            <a:avLst/>
          </a:prstGeom>
          <a:noFill/>
        </p:spPr>
        <p:txBody>
          <a:bodyPr wrap="none" rtlCol="0">
            <a:spAutoFit/>
          </a:bodyPr>
          <a:lstStyle/>
          <a:p>
            <a:pPr algn="l"/>
            <a:r>
              <a:rPr lang="en-US" altLang="ko-KR" sz="1200">
                <a:latin typeface="Consolas" panose="020B0609020204030204" pitchFamily="49" charset="0"/>
              </a:rPr>
              <a:t>(C*FH*FW,FN)</a:t>
            </a:r>
            <a:endParaRPr lang="ko-KR" altLang="en-US" sz="1200">
              <a:latin typeface="Consolas" panose="020B0609020204030204" pitchFamily="49" charset="0"/>
            </a:endParaRPr>
          </a:p>
        </p:txBody>
      </p:sp>
      <p:sp>
        <p:nvSpPr>
          <p:cNvPr id="7247" name="직사각형 7246">
            <a:extLst>
              <a:ext uri="{FF2B5EF4-FFF2-40B4-BE49-F238E27FC236}">
                <a16:creationId xmlns:a16="http://schemas.microsoft.com/office/drawing/2014/main" id="{725417DC-209B-A4A4-0E37-941DC1479F61}"/>
              </a:ext>
            </a:extLst>
          </p:cNvPr>
          <p:cNvSpPr/>
          <p:nvPr/>
        </p:nvSpPr>
        <p:spPr>
          <a:xfrm>
            <a:off x="4905380" y="35487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8" name="직사각형 7247">
            <a:extLst>
              <a:ext uri="{FF2B5EF4-FFF2-40B4-BE49-F238E27FC236}">
                <a16:creationId xmlns:a16="http://schemas.microsoft.com/office/drawing/2014/main" id="{9AED9A34-BDBF-C523-470D-DC2406F1D743}"/>
              </a:ext>
            </a:extLst>
          </p:cNvPr>
          <p:cNvSpPr/>
          <p:nvPr/>
        </p:nvSpPr>
        <p:spPr>
          <a:xfrm>
            <a:off x="4905380" y="37977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9" name="직사각형 7248">
            <a:extLst>
              <a:ext uri="{FF2B5EF4-FFF2-40B4-BE49-F238E27FC236}">
                <a16:creationId xmlns:a16="http://schemas.microsoft.com/office/drawing/2014/main" id="{F79B277B-CD05-51BB-5990-B1D68AAF1C46}"/>
              </a:ext>
            </a:extLst>
          </p:cNvPr>
          <p:cNvSpPr/>
          <p:nvPr/>
        </p:nvSpPr>
        <p:spPr>
          <a:xfrm>
            <a:off x="4905380" y="40466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0" name="직사각형 7249">
            <a:extLst>
              <a:ext uri="{FF2B5EF4-FFF2-40B4-BE49-F238E27FC236}">
                <a16:creationId xmlns:a16="http://schemas.microsoft.com/office/drawing/2014/main" id="{5F765094-D228-8909-6A68-4537A53B026A}"/>
              </a:ext>
            </a:extLst>
          </p:cNvPr>
          <p:cNvSpPr/>
          <p:nvPr/>
        </p:nvSpPr>
        <p:spPr>
          <a:xfrm>
            <a:off x="4905380" y="4295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1" name="직사각형 7250">
            <a:extLst>
              <a:ext uri="{FF2B5EF4-FFF2-40B4-BE49-F238E27FC236}">
                <a16:creationId xmlns:a16="http://schemas.microsoft.com/office/drawing/2014/main" id="{82430DD6-59BE-F9F0-B33F-76C18C04FDB0}"/>
              </a:ext>
            </a:extLst>
          </p:cNvPr>
          <p:cNvSpPr/>
          <p:nvPr/>
        </p:nvSpPr>
        <p:spPr>
          <a:xfrm>
            <a:off x="4905380" y="454465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2" name="직사각형 7251">
            <a:extLst>
              <a:ext uri="{FF2B5EF4-FFF2-40B4-BE49-F238E27FC236}">
                <a16:creationId xmlns:a16="http://schemas.microsoft.com/office/drawing/2014/main" id="{1FA9EC6A-7888-B6F0-F95D-79B6DC9C2E35}"/>
              </a:ext>
            </a:extLst>
          </p:cNvPr>
          <p:cNvSpPr/>
          <p:nvPr/>
        </p:nvSpPr>
        <p:spPr>
          <a:xfrm>
            <a:off x="4905380" y="47936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3" name="직사각형 7252">
            <a:extLst>
              <a:ext uri="{FF2B5EF4-FFF2-40B4-BE49-F238E27FC236}">
                <a16:creationId xmlns:a16="http://schemas.microsoft.com/office/drawing/2014/main" id="{09395333-0F81-DE34-5773-E6886BF8A754}"/>
              </a:ext>
            </a:extLst>
          </p:cNvPr>
          <p:cNvSpPr/>
          <p:nvPr/>
        </p:nvSpPr>
        <p:spPr>
          <a:xfrm>
            <a:off x="4905380" y="50426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4" name="직사각형 7253">
            <a:extLst>
              <a:ext uri="{FF2B5EF4-FFF2-40B4-BE49-F238E27FC236}">
                <a16:creationId xmlns:a16="http://schemas.microsoft.com/office/drawing/2014/main" id="{2884A27B-2C63-6A59-4585-A003B1DA6767}"/>
              </a:ext>
            </a:extLst>
          </p:cNvPr>
          <p:cNvSpPr/>
          <p:nvPr/>
        </p:nvSpPr>
        <p:spPr>
          <a:xfrm>
            <a:off x="4905380" y="52915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5" name="직사각형 7254">
            <a:extLst>
              <a:ext uri="{FF2B5EF4-FFF2-40B4-BE49-F238E27FC236}">
                <a16:creationId xmlns:a16="http://schemas.microsoft.com/office/drawing/2014/main" id="{E71B593A-5754-C613-25A0-C8EC4D217537}"/>
              </a:ext>
            </a:extLst>
          </p:cNvPr>
          <p:cNvSpPr/>
          <p:nvPr/>
        </p:nvSpPr>
        <p:spPr>
          <a:xfrm>
            <a:off x="4905380" y="55405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6" name="TextBox 7255">
            <a:extLst>
              <a:ext uri="{FF2B5EF4-FFF2-40B4-BE49-F238E27FC236}">
                <a16:creationId xmlns:a16="http://schemas.microsoft.com/office/drawing/2014/main" id="{59E648F2-CBA5-2ED5-B1DC-772FA4AE5D9A}"/>
              </a:ext>
            </a:extLst>
          </p:cNvPr>
          <p:cNvSpPr txBox="1"/>
          <p:nvPr/>
        </p:nvSpPr>
        <p:spPr>
          <a:xfrm>
            <a:off x="4499522" y="439534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6" name="TextBox 7265">
            <a:extLst>
              <a:ext uri="{FF2B5EF4-FFF2-40B4-BE49-F238E27FC236}">
                <a16:creationId xmlns:a16="http://schemas.microsoft.com/office/drawing/2014/main" id="{FA8705E6-E899-087B-60BB-CDB013A486C3}"/>
              </a:ext>
            </a:extLst>
          </p:cNvPr>
          <p:cNvSpPr txBox="1"/>
          <p:nvPr/>
        </p:nvSpPr>
        <p:spPr>
          <a:xfrm>
            <a:off x="5264479" y="4461321"/>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7" name="직사각형 7266">
            <a:extLst>
              <a:ext uri="{FF2B5EF4-FFF2-40B4-BE49-F238E27FC236}">
                <a16:creationId xmlns:a16="http://schemas.microsoft.com/office/drawing/2014/main" id="{A7FF8800-58CF-EB7D-5B8E-4A22B31EBEF3}"/>
              </a:ext>
            </a:extLst>
          </p:cNvPr>
          <p:cNvSpPr/>
          <p:nvPr/>
        </p:nvSpPr>
        <p:spPr>
          <a:xfrm>
            <a:off x="5594173" y="450841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68" name="TextBox 7267">
            <a:extLst>
              <a:ext uri="{FF2B5EF4-FFF2-40B4-BE49-F238E27FC236}">
                <a16:creationId xmlns:a16="http://schemas.microsoft.com/office/drawing/2014/main" id="{95EF7301-5376-7D7E-B3B8-B794E15BB76C}"/>
              </a:ext>
            </a:extLst>
          </p:cNvPr>
          <p:cNvSpPr txBox="1"/>
          <p:nvPr/>
        </p:nvSpPr>
        <p:spPr>
          <a:xfrm>
            <a:off x="5488417" y="4774417"/>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69" name="TextBox 7268">
            <a:extLst>
              <a:ext uri="{FF2B5EF4-FFF2-40B4-BE49-F238E27FC236}">
                <a16:creationId xmlns:a16="http://schemas.microsoft.com/office/drawing/2014/main" id="{17F442C5-A81A-3A3E-B01E-2EC3A3D4C29E}"/>
              </a:ext>
            </a:extLst>
          </p:cNvPr>
          <p:cNvSpPr txBox="1"/>
          <p:nvPr/>
        </p:nvSpPr>
        <p:spPr>
          <a:xfrm>
            <a:off x="5563570" y="415638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270" name="TextBox 7269">
            <a:extLst>
              <a:ext uri="{FF2B5EF4-FFF2-40B4-BE49-F238E27FC236}">
                <a16:creationId xmlns:a16="http://schemas.microsoft.com/office/drawing/2014/main" id="{0CC3DC43-D453-5331-B976-31A554EC2A25}"/>
              </a:ext>
            </a:extLst>
          </p:cNvPr>
          <p:cNvSpPr txBox="1"/>
          <p:nvPr/>
        </p:nvSpPr>
        <p:spPr>
          <a:xfrm>
            <a:off x="3618927" y="5716324"/>
            <a:ext cx="609462" cy="276999"/>
          </a:xfrm>
          <a:prstGeom prst="rect">
            <a:avLst/>
          </a:prstGeom>
          <a:noFill/>
        </p:spPr>
        <p:txBody>
          <a:bodyPr wrap="none" rtlCol="0">
            <a:spAutoFit/>
          </a:bodyPr>
          <a:lstStyle/>
          <a:p>
            <a:pPr algn="l"/>
            <a:r>
              <a:rPr lang="en-US" altLang="ko-KR" sz="1200">
                <a:latin typeface="Consolas" panose="020B0609020204030204" pitchFamily="49" charset="0"/>
              </a:rPr>
              <a:t>(8,1)</a:t>
            </a:r>
            <a:endParaRPr lang="ko-KR" altLang="en-US" sz="1200">
              <a:latin typeface="Consolas" panose="020B0609020204030204" pitchFamily="49" charset="0"/>
            </a:endParaRPr>
          </a:p>
        </p:txBody>
      </p:sp>
      <p:sp>
        <p:nvSpPr>
          <p:cNvPr id="7271" name="TextBox 7270">
            <a:extLst>
              <a:ext uri="{FF2B5EF4-FFF2-40B4-BE49-F238E27FC236}">
                <a16:creationId xmlns:a16="http://schemas.microsoft.com/office/drawing/2014/main" id="{2E81A12D-C5A9-FEF9-3346-4578819AD4A1}"/>
              </a:ext>
            </a:extLst>
          </p:cNvPr>
          <p:cNvSpPr txBox="1"/>
          <p:nvPr/>
        </p:nvSpPr>
        <p:spPr>
          <a:xfrm>
            <a:off x="5927094" y="4454272"/>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72" name="직사각형 7271">
            <a:extLst>
              <a:ext uri="{FF2B5EF4-FFF2-40B4-BE49-F238E27FC236}">
                <a16:creationId xmlns:a16="http://schemas.microsoft.com/office/drawing/2014/main" id="{A2F52445-E4C0-29B0-8E37-36D5DEDD0CF8}"/>
              </a:ext>
            </a:extLst>
          </p:cNvPr>
          <p:cNvSpPr/>
          <p:nvPr/>
        </p:nvSpPr>
        <p:spPr>
          <a:xfrm>
            <a:off x="6241923" y="354578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3" name="직사각형 7272">
            <a:extLst>
              <a:ext uri="{FF2B5EF4-FFF2-40B4-BE49-F238E27FC236}">
                <a16:creationId xmlns:a16="http://schemas.microsoft.com/office/drawing/2014/main" id="{1A2457AE-EF04-44B0-6BA6-A728887FFF2B}"/>
              </a:ext>
            </a:extLst>
          </p:cNvPr>
          <p:cNvSpPr/>
          <p:nvPr/>
        </p:nvSpPr>
        <p:spPr>
          <a:xfrm>
            <a:off x="6241923" y="379476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4" name="직사각형 7273">
            <a:extLst>
              <a:ext uri="{FF2B5EF4-FFF2-40B4-BE49-F238E27FC236}">
                <a16:creationId xmlns:a16="http://schemas.microsoft.com/office/drawing/2014/main" id="{24351820-BD2B-72E1-A628-5D0B12C34E0C}"/>
              </a:ext>
            </a:extLst>
          </p:cNvPr>
          <p:cNvSpPr/>
          <p:nvPr/>
        </p:nvSpPr>
        <p:spPr>
          <a:xfrm>
            <a:off x="6241923" y="404374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5" name="직사각형 7274">
            <a:extLst>
              <a:ext uri="{FF2B5EF4-FFF2-40B4-BE49-F238E27FC236}">
                <a16:creationId xmlns:a16="http://schemas.microsoft.com/office/drawing/2014/main" id="{4B03360F-ABED-F220-00BA-27CBA217F402}"/>
              </a:ext>
            </a:extLst>
          </p:cNvPr>
          <p:cNvSpPr/>
          <p:nvPr/>
        </p:nvSpPr>
        <p:spPr>
          <a:xfrm>
            <a:off x="6241923" y="429272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6" name="직사각형 7275">
            <a:extLst>
              <a:ext uri="{FF2B5EF4-FFF2-40B4-BE49-F238E27FC236}">
                <a16:creationId xmlns:a16="http://schemas.microsoft.com/office/drawing/2014/main" id="{A497AF91-AC8C-DAE8-E645-E11A4D8FA893}"/>
              </a:ext>
            </a:extLst>
          </p:cNvPr>
          <p:cNvSpPr/>
          <p:nvPr/>
        </p:nvSpPr>
        <p:spPr>
          <a:xfrm>
            <a:off x="6241923"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7" name="직사각형 7276">
            <a:extLst>
              <a:ext uri="{FF2B5EF4-FFF2-40B4-BE49-F238E27FC236}">
                <a16:creationId xmlns:a16="http://schemas.microsoft.com/office/drawing/2014/main" id="{B9D911C3-A3B1-0D62-9D6A-A2C6B0B7C377}"/>
              </a:ext>
            </a:extLst>
          </p:cNvPr>
          <p:cNvSpPr/>
          <p:nvPr/>
        </p:nvSpPr>
        <p:spPr>
          <a:xfrm>
            <a:off x="6241923" y="479068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8" name="직사각형 7277">
            <a:extLst>
              <a:ext uri="{FF2B5EF4-FFF2-40B4-BE49-F238E27FC236}">
                <a16:creationId xmlns:a16="http://schemas.microsoft.com/office/drawing/2014/main" id="{6CB922CA-DE68-5962-1BC0-F6B921214EED}"/>
              </a:ext>
            </a:extLst>
          </p:cNvPr>
          <p:cNvSpPr/>
          <p:nvPr/>
        </p:nvSpPr>
        <p:spPr>
          <a:xfrm>
            <a:off x="6241923" y="503966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9" name="직사각형 7278">
            <a:extLst>
              <a:ext uri="{FF2B5EF4-FFF2-40B4-BE49-F238E27FC236}">
                <a16:creationId xmlns:a16="http://schemas.microsoft.com/office/drawing/2014/main" id="{A82AF7FE-3219-4AA7-63A0-34EB3D932191}"/>
              </a:ext>
            </a:extLst>
          </p:cNvPr>
          <p:cNvSpPr/>
          <p:nvPr/>
        </p:nvSpPr>
        <p:spPr>
          <a:xfrm>
            <a:off x="6241923" y="52886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0" name="직사각형 7279">
            <a:extLst>
              <a:ext uri="{FF2B5EF4-FFF2-40B4-BE49-F238E27FC236}">
                <a16:creationId xmlns:a16="http://schemas.microsoft.com/office/drawing/2014/main" id="{AD485D63-7D9B-CCEA-0EEB-3A0E2571BCA6}"/>
              </a:ext>
            </a:extLst>
          </p:cNvPr>
          <p:cNvSpPr/>
          <p:nvPr/>
        </p:nvSpPr>
        <p:spPr>
          <a:xfrm>
            <a:off x="6241923" y="55376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1" name="TextBox 7280">
            <a:extLst>
              <a:ext uri="{FF2B5EF4-FFF2-40B4-BE49-F238E27FC236}">
                <a16:creationId xmlns:a16="http://schemas.microsoft.com/office/drawing/2014/main" id="{F9CE0866-07E7-7AA4-BB48-19EFDC2CCC33}"/>
              </a:ext>
            </a:extLst>
          </p:cNvPr>
          <p:cNvSpPr txBox="1"/>
          <p:nvPr/>
        </p:nvSpPr>
        <p:spPr>
          <a:xfrm>
            <a:off x="4726614" y="5767853"/>
            <a:ext cx="609462" cy="276999"/>
          </a:xfrm>
          <a:prstGeom prst="rect">
            <a:avLst/>
          </a:prstGeom>
          <a:noFill/>
        </p:spPr>
        <p:txBody>
          <a:bodyPr wrap="none" rtlCol="0">
            <a:spAutoFit/>
          </a:bodyPr>
          <a:lstStyle/>
          <a:p>
            <a:pPr algn="l"/>
            <a:r>
              <a:rPr lang="en-US" altLang="ko-KR" sz="1200">
                <a:latin typeface="Consolas" panose="020B0609020204030204" pitchFamily="49" charset="0"/>
              </a:rPr>
              <a:t>(9,1)</a:t>
            </a:r>
            <a:endParaRPr lang="ko-KR" altLang="en-US" sz="1200">
              <a:latin typeface="Consolas" panose="020B0609020204030204" pitchFamily="49" charset="0"/>
            </a:endParaRPr>
          </a:p>
        </p:txBody>
      </p:sp>
      <p:sp>
        <p:nvSpPr>
          <p:cNvPr id="7282" name="TextBox 7281">
            <a:extLst>
              <a:ext uri="{FF2B5EF4-FFF2-40B4-BE49-F238E27FC236}">
                <a16:creationId xmlns:a16="http://schemas.microsoft.com/office/drawing/2014/main" id="{F85C215D-4142-42D7-CCC5-47E1F48EFC26}"/>
              </a:ext>
            </a:extLst>
          </p:cNvPr>
          <p:cNvSpPr txBox="1"/>
          <p:nvPr/>
        </p:nvSpPr>
        <p:spPr>
          <a:xfrm>
            <a:off x="6567957" y="4458958"/>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83" name="직사각형 7282">
            <a:extLst>
              <a:ext uri="{FF2B5EF4-FFF2-40B4-BE49-F238E27FC236}">
                <a16:creationId xmlns:a16="http://schemas.microsoft.com/office/drawing/2014/main" id="{3BADD06D-A7AA-14B8-1F52-895E6D97387A}"/>
              </a:ext>
            </a:extLst>
          </p:cNvPr>
          <p:cNvSpPr/>
          <p:nvPr/>
        </p:nvSpPr>
        <p:spPr>
          <a:xfrm>
            <a:off x="6977109" y="4289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4" name="직사각형 7283">
            <a:extLst>
              <a:ext uri="{FF2B5EF4-FFF2-40B4-BE49-F238E27FC236}">
                <a16:creationId xmlns:a16="http://schemas.microsoft.com/office/drawing/2014/main" id="{F5854201-87C9-DE25-DF33-A04371A961CF}"/>
              </a:ext>
            </a:extLst>
          </p:cNvPr>
          <p:cNvSpPr/>
          <p:nvPr/>
        </p:nvSpPr>
        <p:spPr>
          <a:xfrm>
            <a:off x="7229040" y="4289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5" name="직사각형 7284">
            <a:extLst>
              <a:ext uri="{FF2B5EF4-FFF2-40B4-BE49-F238E27FC236}">
                <a16:creationId xmlns:a16="http://schemas.microsoft.com/office/drawing/2014/main" id="{758124B4-1212-F39A-8A19-A9883AAA57A6}"/>
              </a:ext>
            </a:extLst>
          </p:cNvPr>
          <p:cNvSpPr/>
          <p:nvPr/>
        </p:nvSpPr>
        <p:spPr>
          <a:xfrm>
            <a:off x="7480971" y="4289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6" name="직사각형 7285">
            <a:extLst>
              <a:ext uri="{FF2B5EF4-FFF2-40B4-BE49-F238E27FC236}">
                <a16:creationId xmlns:a16="http://schemas.microsoft.com/office/drawing/2014/main" id="{E2D17EC3-B0EE-8F39-3F23-787108321F9D}"/>
              </a:ext>
            </a:extLst>
          </p:cNvPr>
          <p:cNvSpPr/>
          <p:nvPr/>
        </p:nvSpPr>
        <p:spPr>
          <a:xfrm>
            <a:off x="6977109"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7" name="직사각형 7286">
            <a:extLst>
              <a:ext uri="{FF2B5EF4-FFF2-40B4-BE49-F238E27FC236}">
                <a16:creationId xmlns:a16="http://schemas.microsoft.com/office/drawing/2014/main" id="{C372631A-BBFC-CE3A-4174-58D505119D66}"/>
              </a:ext>
            </a:extLst>
          </p:cNvPr>
          <p:cNvSpPr/>
          <p:nvPr/>
        </p:nvSpPr>
        <p:spPr>
          <a:xfrm>
            <a:off x="7229040"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8" name="직사각형 7287">
            <a:extLst>
              <a:ext uri="{FF2B5EF4-FFF2-40B4-BE49-F238E27FC236}">
                <a16:creationId xmlns:a16="http://schemas.microsoft.com/office/drawing/2014/main" id="{B3D64052-ED2A-1208-6D10-D0180BA880C1}"/>
              </a:ext>
            </a:extLst>
          </p:cNvPr>
          <p:cNvSpPr/>
          <p:nvPr/>
        </p:nvSpPr>
        <p:spPr>
          <a:xfrm>
            <a:off x="7480971"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9" name="직사각형 7288">
            <a:extLst>
              <a:ext uri="{FF2B5EF4-FFF2-40B4-BE49-F238E27FC236}">
                <a16:creationId xmlns:a16="http://schemas.microsoft.com/office/drawing/2014/main" id="{413B09E2-EC14-3C03-777D-586CCA402B6D}"/>
              </a:ext>
            </a:extLst>
          </p:cNvPr>
          <p:cNvSpPr/>
          <p:nvPr/>
        </p:nvSpPr>
        <p:spPr>
          <a:xfrm>
            <a:off x="6977109" y="47936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90" name="직사각형 7289">
            <a:extLst>
              <a:ext uri="{FF2B5EF4-FFF2-40B4-BE49-F238E27FC236}">
                <a16:creationId xmlns:a16="http://schemas.microsoft.com/office/drawing/2014/main" id="{3665ADBE-245D-DF07-2FEB-0C9F26EC7592}"/>
              </a:ext>
            </a:extLst>
          </p:cNvPr>
          <p:cNvSpPr/>
          <p:nvPr/>
        </p:nvSpPr>
        <p:spPr>
          <a:xfrm>
            <a:off x="7229040" y="47936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91" name="직사각형 7290">
            <a:extLst>
              <a:ext uri="{FF2B5EF4-FFF2-40B4-BE49-F238E27FC236}">
                <a16:creationId xmlns:a16="http://schemas.microsoft.com/office/drawing/2014/main" id="{D89EEDA4-F7C2-61D4-C487-3B967F1D87E8}"/>
              </a:ext>
            </a:extLst>
          </p:cNvPr>
          <p:cNvSpPr/>
          <p:nvPr/>
        </p:nvSpPr>
        <p:spPr>
          <a:xfrm>
            <a:off x="7480971" y="47936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92" name="TextBox 7291">
            <a:extLst>
              <a:ext uri="{FF2B5EF4-FFF2-40B4-BE49-F238E27FC236}">
                <a16:creationId xmlns:a16="http://schemas.microsoft.com/office/drawing/2014/main" id="{0FE7A413-F870-08C9-7AF8-E45A4BE4C484}"/>
              </a:ext>
            </a:extLst>
          </p:cNvPr>
          <p:cNvSpPr txBox="1"/>
          <p:nvPr/>
        </p:nvSpPr>
        <p:spPr>
          <a:xfrm>
            <a:off x="7193415" y="3949870"/>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293" name="TextBox 7292">
            <a:extLst>
              <a:ext uri="{FF2B5EF4-FFF2-40B4-BE49-F238E27FC236}">
                <a16:creationId xmlns:a16="http://schemas.microsoft.com/office/drawing/2014/main" id="{453FDD1A-7D77-A9E8-65B8-E0E7EFA312C9}"/>
              </a:ext>
            </a:extLst>
          </p:cNvPr>
          <p:cNvSpPr txBox="1"/>
          <p:nvPr/>
        </p:nvSpPr>
        <p:spPr>
          <a:xfrm>
            <a:off x="6890500" y="5141495"/>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8" name="직사각형 7">
            <a:extLst>
              <a:ext uri="{FF2B5EF4-FFF2-40B4-BE49-F238E27FC236}">
                <a16:creationId xmlns:a16="http://schemas.microsoft.com/office/drawing/2014/main" id="{A8EA14A7-CE35-ACE5-993A-0E9690E11DB6}"/>
              </a:ext>
            </a:extLst>
          </p:cNvPr>
          <p:cNvSpPr/>
          <p:nvPr/>
        </p:nvSpPr>
        <p:spPr>
          <a:xfrm>
            <a:off x="1330502"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4B53C6-CE65-F9B2-FEE2-1DA668BA7B9A}"/>
              </a:ext>
            </a:extLst>
          </p:cNvPr>
          <p:cNvSpPr/>
          <p:nvPr/>
        </p:nvSpPr>
        <p:spPr>
          <a:xfrm>
            <a:off x="1582433"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E73B1E5-BF47-E9E5-84BE-7AF65195FCAB}"/>
              </a:ext>
            </a:extLst>
          </p:cNvPr>
          <p:cNvSpPr/>
          <p:nvPr/>
        </p:nvSpPr>
        <p:spPr>
          <a:xfrm>
            <a:off x="1834364"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26133C0-7AEB-B1FC-E382-70DFB8F46FA7}"/>
              </a:ext>
            </a:extLst>
          </p:cNvPr>
          <p:cNvSpPr/>
          <p:nvPr/>
        </p:nvSpPr>
        <p:spPr>
          <a:xfrm>
            <a:off x="2086295"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325C012-88A2-2EAC-1657-46E35CBFC485}"/>
              </a:ext>
            </a:extLst>
          </p:cNvPr>
          <p:cNvSpPr/>
          <p:nvPr/>
        </p:nvSpPr>
        <p:spPr>
          <a:xfrm>
            <a:off x="1330502"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5EC9331-5E26-8498-AB2A-E7386608025C}"/>
              </a:ext>
            </a:extLst>
          </p:cNvPr>
          <p:cNvSpPr/>
          <p:nvPr/>
        </p:nvSpPr>
        <p:spPr>
          <a:xfrm>
            <a:off x="1582433"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C00B6D4-1D5E-8DD9-E7F4-F11B491C4E37}"/>
              </a:ext>
            </a:extLst>
          </p:cNvPr>
          <p:cNvSpPr/>
          <p:nvPr/>
        </p:nvSpPr>
        <p:spPr>
          <a:xfrm>
            <a:off x="1834364"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46F7663-E012-B18A-A84E-CBCE740D68D8}"/>
              </a:ext>
            </a:extLst>
          </p:cNvPr>
          <p:cNvSpPr/>
          <p:nvPr/>
        </p:nvSpPr>
        <p:spPr>
          <a:xfrm>
            <a:off x="2086295"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167F025E-E7CA-FF6A-BA14-57365616CCC9}"/>
              </a:ext>
            </a:extLst>
          </p:cNvPr>
          <p:cNvSpPr/>
          <p:nvPr/>
        </p:nvSpPr>
        <p:spPr>
          <a:xfrm>
            <a:off x="1330502"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CDB3426-E030-8B81-B1C5-920316667A0C}"/>
              </a:ext>
            </a:extLst>
          </p:cNvPr>
          <p:cNvSpPr/>
          <p:nvPr/>
        </p:nvSpPr>
        <p:spPr>
          <a:xfrm>
            <a:off x="1582433"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718B264-9F26-9AF8-3386-1F4112656BD3}"/>
              </a:ext>
            </a:extLst>
          </p:cNvPr>
          <p:cNvSpPr/>
          <p:nvPr/>
        </p:nvSpPr>
        <p:spPr>
          <a:xfrm>
            <a:off x="1834364"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F5F9585-AA0B-CF34-7A45-1F0C2379EC8B}"/>
              </a:ext>
            </a:extLst>
          </p:cNvPr>
          <p:cNvSpPr/>
          <p:nvPr/>
        </p:nvSpPr>
        <p:spPr>
          <a:xfrm>
            <a:off x="2086295"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E3F7309-17CB-5EBE-E413-4EBFC249F858}"/>
              </a:ext>
            </a:extLst>
          </p:cNvPr>
          <p:cNvSpPr/>
          <p:nvPr/>
        </p:nvSpPr>
        <p:spPr>
          <a:xfrm>
            <a:off x="1330502"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538347B-4B73-962B-9069-63C4B5588911}"/>
              </a:ext>
            </a:extLst>
          </p:cNvPr>
          <p:cNvSpPr/>
          <p:nvPr/>
        </p:nvSpPr>
        <p:spPr>
          <a:xfrm>
            <a:off x="1582433"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5F7DED2-46EF-4DA2-2509-ECDB7B633DC3}"/>
              </a:ext>
            </a:extLst>
          </p:cNvPr>
          <p:cNvSpPr/>
          <p:nvPr/>
        </p:nvSpPr>
        <p:spPr>
          <a:xfrm>
            <a:off x="1834364"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EC86D9DB-3234-AA75-0B68-F21E9B0DF007}"/>
              </a:ext>
            </a:extLst>
          </p:cNvPr>
          <p:cNvSpPr/>
          <p:nvPr/>
        </p:nvSpPr>
        <p:spPr>
          <a:xfrm>
            <a:off x="2086295"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793FFB7-2AD2-3E13-93D0-9C9690DD8D55}"/>
              </a:ext>
            </a:extLst>
          </p:cNvPr>
          <p:cNvSpPr/>
          <p:nvPr/>
        </p:nvSpPr>
        <p:spPr>
          <a:xfrm>
            <a:off x="3443945" y="168431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C0BF214-8832-18E5-AFDD-BC7CFC2D1938}"/>
              </a:ext>
            </a:extLst>
          </p:cNvPr>
          <p:cNvSpPr/>
          <p:nvPr/>
        </p:nvSpPr>
        <p:spPr>
          <a:xfrm>
            <a:off x="3695876" y="168431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81FEC79-42EB-85F3-9F44-78DE976E0B4F}"/>
              </a:ext>
            </a:extLst>
          </p:cNvPr>
          <p:cNvSpPr/>
          <p:nvPr/>
        </p:nvSpPr>
        <p:spPr>
          <a:xfrm>
            <a:off x="3443945" y="193624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61C27FE-AA11-73D4-8D10-EB67C887F647}"/>
              </a:ext>
            </a:extLst>
          </p:cNvPr>
          <p:cNvSpPr/>
          <p:nvPr/>
        </p:nvSpPr>
        <p:spPr>
          <a:xfrm>
            <a:off x="3695876" y="193624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1340140" y="941407"/>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19BDC24-E09C-04F6-4F52-4DBC2F9B0A58}"/>
              </a:ext>
            </a:extLst>
          </p:cNvPr>
          <p:cNvSpPr/>
          <p:nvPr/>
        </p:nvSpPr>
        <p:spPr>
          <a:xfrm>
            <a:off x="1340140" y="1951541"/>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C5215118-AE03-AA28-2E21-DC48478ED3F5}"/>
              </a:ext>
            </a:extLst>
          </p:cNvPr>
          <p:cNvSpPr/>
          <p:nvPr/>
        </p:nvSpPr>
        <p:spPr>
          <a:xfrm>
            <a:off x="2340594"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84835A1-A0A6-E1C4-755D-586B439467FD}"/>
              </a:ext>
            </a:extLst>
          </p:cNvPr>
          <p:cNvSpPr/>
          <p:nvPr/>
        </p:nvSpPr>
        <p:spPr>
          <a:xfrm>
            <a:off x="2592525"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05B94CA-8F18-92FF-1837-2FF79A4FC5D0}"/>
              </a:ext>
            </a:extLst>
          </p:cNvPr>
          <p:cNvSpPr/>
          <p:nvPr/>
        </p:nvSpPr>
        <p:spPr>
          <a:xfrm>
            <a:off x="284445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C869A6D-3853-AB32-415C-077B40ED7094}"/>
              </a:ext>
            </a:extLst>
          </p:cNvPr>
          <p:cNvSpPr/>
          <p:nvPr/>
        </p:nvSpPr>
        <p:spPr>
          <a:xfrm>
            <a:off x="309638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999056F-9B28-6116-6D4B-1A8231637A78}"/>
              </a:ext>
            </a:extLst>
          </p:cNvPr>
          <p:cNvSpPr/>
          <p:nvPr/>
        </p:nvSpPr>
        <p:spPr>
          <a:xfrm>
            <a:off x="2340594"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E139DA1-5AAE-B923-FC96-5BF566ADD099}"/>
              </a:ext>
            </a:extLst>
          </p:cNvPr>
          <p:cNvSpPr/>
          <p:nvPr/>
        </p:nvSpPr>
        <p:spPr>
          <a:xfrm>
            <a:off x="2592525"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9731EFB-43F1-C3A5-1112-6628BCDE7CD0}"/>
              </a:ext>
            </a:extLst>
          </p:cNvPr>
          <p:cNvSpPr/>
          <p:nvPr/>
        </p:nvSpPr>
        <p:spPr>
          <a:xfrm>
            <a:off x="284445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5C37F1F-08B8-53F6-E278-E8B7EE85AFBD}"/>
              </a:ext>
            </a:extLst>
          </p:cNvPr>
          <p:cNvSpPr/>
          <p:nvPr/>
        </p:nvSpPr>
        <p:spPr>
          <a:xfrm>
            <a:off x="309638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0709273-4CDA-C1C7-1B8F-41FA92EE2355}"/>
              </a:ext>
            </a:extLst>
          </p:cNvPr>
          <p:cNvSpPr/>
          <p:nvPr/>
        </p:nvSpPr>
        <p:spPr>
          <a:xfrm>
            <a:off x="2340594"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B13BF35-BB7A-12B8-31C2-BD4A2B5BDB76}"/>
              </a:ext>
            </a:extLst>
          </p:cNvPr>
          <p:cNvSpPr/>
          <p:nvPr/>
        </p:nvSpPr>
        <p:spPr>
          <a:xfrm>
            <a:off x="2592525"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BCD0442-608A-7D3B-28F3-8706E02201AD}"/>
              </a:ext>
            </a:extLst>
          </p:cNvPr>
          <p:cNvSpPr/>
          <p:nvPr/>
        </p:nvSpPr>
        <p:spPr>
          <a:xfrm>
            <a:off x="284445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3B9177-19D3-4C3D-7075-8294A350311D}"/>
              </a:ext>
            </a:extLst>
          </p:cNvPr>
          <p:cNvSpPr/>
          <p:nvPr/>
        </p:nvSpPr>
        <p:spPr>
          <a:xfrm>
            <a:off x="309638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AFC28CAE-FE9C-63AF-FB9B-1EB91AE9DEF2}"/>
              </a:ext>
            </a:extLst>
          </p:cNvPr>
          <p:cNvSpPr/>
          <p:nvPr/>
        </p:nvSpPr>
        <p:spPr>
          <a:xfrm>
            <a:off x="2340594"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DFB7B3B-69F2-1730-DCF2-FD7E37077C60}"/>
              </a:ext>
            </a:extLst>
          </p:cNvPr>
          <p:cNvSpPr/>
          <p:nvPr/>
        </p:nvSpPr>
        <p:spPr>
          <a:xfrm>
            <a:off x="2592525"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C19C179C-9237-3054-1548-2405F299FD0B}"/>
              </a:ext>
            </a:extLst>
          </p:cNvPr>
          <p:cNvSpPr/>
          <p:nvPr/>
        </p:nvSpPr>
        <p:spPr>
          <a:xfrm>
            <a:off x="284445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16A1C30D-1D5C-16E4-C018-B70BF082C551}"/>
              </a:ext>
            </a:extLst>
          </p:cNvPr>
          <p:cNvSpPr/>
          <p:nvPr/>
        </p:nvSpPr>
        <p:spPr>
          <a:xfrm>
            <a:off x="309638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444B549E-6D25-090A-DA2A-BC8C4F6B9C56}"/>
              </a:ext>
            </a:extLst>
          </p:cNvPr>
          <p:cNvSpPr/>
          <p:nvPr/>
        </p:nvSpPr>
        <p:spPr>
          <a:xfrm>
            <a:off x="2340594"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DDE60A27-4FF0-A15C-0229-B088A03D1790}"/>
              </a:ext>
            </a:extLst>
          </p:cNvPr>
          <p:cNvSpPr/>
          <p:nvPr/>
        </p:nvSpPr>
        <p:spPr>
          <a:xfrm>
            <a:off x="2592525"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3A0267CD-2BBC-797F-1499-EEF3BD4BECD1}"/>
              </a:ext>
            </a:extLst>
          </p:cNvPr>
          <p:cNvSpPr/>
          <p:nvPr/>
        </p:nvSpPr>
        <p:spPr>
          <a:xfrm>
            <a:off x="284445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99" name="직사각형 7198">
            <a:extLst>
              <a:ext uri="{FF2B5EF4-FFF2-40B4-BE49-F238E27FC236}">
                <a16:creationId xmlns:a16="http://schemas.microsoft.com/office/drawing/2014/main" id="{6374BE33-7C30-6805-7229-79E306A6F923}"/>
              </a:ext>
            </a:extLst>
          </p:cNvPr>
          <p:cNvSpPr/>
          <p:nvPr/>
        </p:nvSpPr>
        <p:spPr>
          <a:xfrm>
            <a:off x="309638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04" name="직사각형 7203">
            <a:extLst>
              <a:ext uri="{FF2B5EF4-FFF2-40B4-BE49-F238E27FC236}">
                <a16:creationId xmlns:a16="http://schemas.microsoft.com/office/drawing/2014/main" id="{3110592E-B0B3-ABBB-819A-E199ECC0D63A}"/>
              </a:ext>
            </a:extLst>
          </p:cNvPr>
          <p:cNvSpPr/>
          <p:nvPr/>
        </p:nvSpPr>
        <p:spPr>
          <a:xfrm>
            <a:off x="2340594"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9" name="직사각형 7208">
            <a:extLst>
              <a:ext uri="{FF2B5EF4-FFF2-40B4-BE49-F238E27FC236}">
                <a16:creationId xmlns:a16="http://schemas.microsoft.com/office/drawing/2014/main" id="{F6D98A40-7856-0500-E26F-BEC7DAEC75D1}"/>
              </a:ext>
            </a:extLst>
          </p:cNvPr>
          <p:cNvSpPr/>
          <p:nvPr/>
        </p:nvSpPr>
        <p:spPr>
          <a:xfrm>
            <a:off x="2592525"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4" name="직사각형 7213">
            <a:extLst>
              <a:ext uri="{FF2B5EF4-FFF2-40B4-BE49-F238E27FC236}">
                <a16:creationId xmlns:a16="http://schemas.microsoft.com/office/drawing/2014/main" id="{F14E435A-DD8E-BEDA-41CF-DD3F93451AC9}"/>
              </a:ext>
            </a:extLst>
          </p:cNvPr>
          <p:cNvSpPr/>
          <p:nvPr/>
        </p:nvSpPr>
        <p:spPr>
          <a:xfrm>
            <a:off x="284445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9" name="직사각형 7218">
            <a:extLst>
              <a:ext uri="{FF2B5EF4-FFF2-40B4-BE49-F238E27FC236}">
                <a16:creationId xmlns:a16="http://schemas.microsoft.com/office/drawing/2014/main" id="{63E4D8D0-31D4-B033-DDB5-C8B1DDD4D0F6}"/>
              </a:ext>
            </a:extLst>
          </p:cNvPr>
          <p:cNvSpPr/>
          <p:nvPr/>
        </p:nvSpPr>
        <p:spPr>
          <a:xfrm>
            <a:off x="309638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4" name="직사각형 7223">
            <a:extLst>
              <a:ext uri="{FF2B5EF4-FFF2-40B4-BE49-F238E27FC236}">
                <a16:creationId xmlns:a16="http://schemas.microsoft.com/office/drawing/2014/main" id="{7FE0CCA8-169D-7563-35A0-74090D2C8216}"/>
              </a:ext>
            </a:extLst>
          </p:cNvPr>
          <p:cNvSpPr/>
          <p:nvPr/>
        </p:nvSpPr>
        <p:spPr>
          <a:xfrm>
            <a:off x="2340594"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9" name="직사각형 7228">
            <a:extLst>
              <a:ext uri="{FF2B5EF4-FFF2-40B4-BE49-F238E27FC236}">
                <a16:creationId xmlns:a16="http://schemas.microsoft.com/office/drawing/2014/main" id="{92268DE8-BDBE-5661-E438-93BA8D2996BA}"/>
              </a:ext>
            </a:extLst>
          </p:cNvPr>
          <p:cNvSpPr/>
          <p:nvPr/>
        </p:nvSpPr>
        <p:spPr>
          <a:xfrm>
            <a:off x="2592525"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57" name="직사각형 7256">
            <a:extLst>
              <a:ext uri="{FF2B5EF4-FFF2-40B4-BE49-F238E27FC236}">
                <a16:creationId xmlns:a16="http://schemas.microsoft.com/office/drawing/2014/main" id="{21C19605-487B-012D-1AD2-DFFEF8F82CAE}"/>
              </a:ext>
            </a:extLst>
          </p:cNvPr>
          <p:cNvSpPr/>
          <p:nvPr/>
        </p:nvSpPr>
        <p:spPr>
          <a:xfrm>
            <a:off x="284445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58" name="직사각형 7257">
            <a:extLst>
              <a:ext uri="{FF2B5EF4-FFF2-40B4-BE49-F238E27FC236}">
                <a16:creationId xmlns:a16="http://schemas.microsoft.com/office/drawing/2014/main" id="{A67399B8-E13F-AEA4-97B5-60B8C4606B36}"/>
              </a:ext>
            </a:extLst>
          </p:cNvPr>
          <p:cNvSpPr/>
          <p:nvPr/>
        </p:nvSpPr>
        <p:spPr>
          <a:xfrm>
            <a:off x="309638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59" name="직사각형 7258">
            <a:extLst>
              <a:ext uri="{FF2B5EF4-FFF2-40B4-BE49-F238E27FC236}">
                <a16:creationId xmlns:a16="http://schemas.microsoft.com/office/drawing/2014/main" id="{CDDBF966-A8DE-8703-1DF4-A66F1E1BA0DF}"/>
              </a:ext>
            </a:extLst>
          </p:cNvPr>
          <p:cNvSpPr/>
          <p:nvPr/>
        </p:nvSpPr>
        <p:spPr>
          <a:xfrm>
            <a:off x="2340594"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60" name="직사각형 7259">
            <a:extLst>
              <a:ext uri="{FF2B5EF4-FFF2-40B4-BE49-F238E27FC236}">
                <a16:creationId xmlns:a16="http://schemas.microsoft.com/office/drawing/2014/main" id="{CBA42C04-7EEC-68A8-CB09-630C01D19CE9}"/>
              </a:ext>
            </a:extLst>
          </p:cNvPr>
          <p:cNvSpPr/>
          <p:nvPr/>
        </p:nvSpPr>
        <p:spPr>
          <a:xfrm>
            <a:off x="2592525"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1" name="직사각형 7260">
            <a:extLst>
              <a:ext uri="{FF2B5EF4-FFF2-40B4-BE49-F238E27FC236}">
                <a16:creationId xmlns:a16="http://schemas.microsoft.com/office/drawing/2014/main" id="{44EA69E2-D567-C2CC-DE9C-E918564224F0}"/>
              </a:ext>
            </a:extLst>
          </p:cNvPr>
          <p:cNvSpPr/>
          <p:nvPr/>
        </p:nvSpPr>
        <p:spPr>
          <a:xfrm>
            <a:off x="284445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62" name="직사각형 7261">
            <a:extLst>
              <a:ext uri="{FF2B5EF4-FFF2-40B4-BE49-F238E27FC236}">
                <a16:creationId xmlns:a16="http://schemas.microsoft.com/office/drawing/2014/main" id="{677ADE93-DB6F-FF2B-DD54-BA6703397BA9}"/>
              </a:ext>
            </a:extLst>
          </p:cNvPr>
          <p:cNvSpPr/>
          <p:nvPr/>
        </p:nvSpPr>
        <p:spPr>
          <a:xfrm>
            <a:off x="309638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63" name="직사각형 7262">
            <a:extLst>
              <a:ext uri="{FF2B5EF4-FFF2-40B4-BE49-F238E27FC236}">
                <a16:creationId xmlns:a16="http://schemas.microsoft.com/office/drawing/2014/main" id="{B5B4B85A-CACF-E320-3E1D-6744FEF7104A}"/>
              </a:ext>
            </a:extLst>
          </p:cNvPr>
          <p:cNvSpPr/>
          <p:nvPr/>
        </p:nvSpPr>
        <p:spPr>
          <a:xfrm>
            <a:off x="2340594"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4" name="직사각형 7263">
            <a:extLst>
              <a:ext uri="{FF2B5EF4-FFF2-40B4-BE49-F238E27FC236}">
                <a16:creationId xmlns:a16="http://schemas.microsoft.com/office/drawing/2014/main" id="{E41DEA20-579D-ADD6-208C-54A6575BFCBA}"/>
              </a:ext>
            </a:extLst>
          </p:cNvPr>
          <p:cNvSpPr/>
          <p:nvPr/>
        </p:nvSpPr>
        <p:spPr>
          <a:xfrm>
            <a:off x="2592525"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65" name="직사각형 7264">
            <a:extLst>
              <a:ext uri="{FF2B5EF4-FFF2-40B4-BE49-F238E27FC236}">
                <a16:creationId xmlns:a16="http://schemas.microsoft.com/office/drawing/2014/main" id="{A7E1D502-829F-A918-883D-8DB858503A89}"/>
              </a:ext>
            </a:extLst>
          </p:cNvPr>
          <p:cNvSpPr/>
          <p:nvPr/>
        </p:nvSpPr>
        <p:spPr>
          <a:xfrm>
            <a:off x="284445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94" name="직사각형 7293">
            <a:extLst>
              <a:ext uri="{FF2B5EF4-FFF2-40B4-BE49-F238E27FC236}">
                <a16:creationId xmlns:a16="http://schemas.microsoft.com/office/drawing/2014/main" id="{345B6E82-0583-A09F-48F2-E885D1D0FC3F}"/>
              </a:ext>
            </a:extLst>
          </p:cNvPr>
          <p:cNvSpPr/>
          <p:nvPr/>
        </p:nvSpPr>
        <p:spPr>
          <a:xfrm>
            <a:off x="309638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95" name="직사각형 7294">
            <a:extLst>
              <a:ext uri="{FF2B5EF4-FFF2-40B4-BE49-F238E27FC236}">
                <a16:creationId xmlns:a16="http://schemas.microsoft.com/office/drawing/2014/main" id="{9D03032C-1B23-6383-383F-D0214C4980E1}"/>
              </a:ext>
            </a:extLst>
          </p:cNvPr>
          <p:cNvSpPr/>
          <p:nvPr/>
        </p:nvSpPr>
        <p:spPr>
          <a:xfrm>
            <a:off x="3840539" y="461945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6" name="직사각형 7295">
            <a:extLst>
              <a:ext uri="{FF2B5EF4-FFF2-40B4-BE49-F238E27FC236}">
                <a16:creationId xmlns:a16="http://schemas.microsoft.com/office/drawing/2014/main" id="{B1B1CF92-82B1-D657-3C8E-38651B16AAE7}"/>
              </a:ext>
            </a:extLst>
          </p:cNvPr>
          <p:cNvSpPr/>
          <p:nvPr/>
        </p:nvSpPr>
        <p:spPr>
          <a:xfrm>
            <a:off x="3840539" y="486843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7" name="직사각형 7296">
            <a:extLst>
              <a:ext uri="{FF2B5EF4-FFF2-40B4-BE49-F238E27FC236}">
                <a16:creationId xmlns:a16="http://schemas.microsoft.com/office/drawing/2014/main" id="{74ABB2F8-9D29-3FD9-9847-F6CAAC130458}"/>
              </a:ext>
            </a:extLst>
          </p:cNvPr>
          <p:cNvSpPr/>
          <p:nvPr/>
        </p:nvSpPr>
        <p:spPr>
          <a:xfrm>
            <a:off x="3840539" y="51235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8" name="직사각형 7297">
            <a:extLst>
              <a:ext uri="{FF2B5EF4-FFF2-40B4-BE49-F238E27FC236}">
                <a16:creationId xmlns:a16="http://schemas.microsoft.com/office/drawing/2014/main" id="{F591E4B9-347A-032B-760B-FAC3E0DDC964}"/>
              </a:ext>
            </a:extLst>
          </p:cNvPr>
          <p:cNvSpPr/>
          <p:nvPr/>
        </p:nvSpPr>
        <p:spPr>
          <a:xfrm>
            <a:off x="3840539" y="537858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42891302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195" name="TextBox 7194">
            <a:extLst>
              <a:ext uri="{FF2B5EF4-FFF2-40B4-BE49-F238E27FC236}">
                <a16:creationId xmlns:a16="http://schemas.microsoft.com/office/drawing/2014/main" id="{162EC5C2-96AA-AD9C-637C-3C6BD97148C3}"/>
              </a:ext>
            </a:extLst>
          </p:cNvPr>
          <p:cNvSpPr txBox="1"/>
          <p:nvPr/>
        </p:nvSpPr>
        <p:spPr>
          <a:xfrm>
            <a:off x="199638" y="1151232"/>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2</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44" name="직사각형 43">
            <a:extLst>
              <a:ext uri="{FF2B5EF4-FFF2-40B4-BE49-F238E27FC236}">
                <a16:creationId xmlns:a16="http://schemas.microsoft.com/office/drawing/2014/main" id="{39E18932-1478-6185-C5B4-B1EBFCD4F6F8}"/>
              </a:ext>
            </a:extLst>
          </p:cNvPr>
          <p:cNvSpPr/>
          <p:nvPr/>
        </p:nvSpPr>
        <p:spPr>
          <a:xfrm>
            <a:off x="1330502"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1582433"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1834364"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2086295"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1330502"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1582433"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1834364"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2086295"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1330502"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1582433"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1834364"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2086295"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1330502"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1582433"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1834364"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2086295"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3294166"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3546097"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3294166"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3546097"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2738613" y="1673122"/>
            <a:ext cx="167954" cy="16795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6930290" y="9301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7182221" y="9301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7434152" y="9301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6930290" y="11820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7182221" y="11820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7434152" y="11820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6930290" y="14339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7182221" y="14339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7434152" y="14339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6263795" y="138776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1750387" y="602875"/>
            <a:ext cx="311304" cy="369332"/>
          </a:xfrm>
          <a:prstGeom prst="rect">
            <a:avLst/>
          </a:prstGeom>
          <a:noFill/>
        </p:spPr>
        <p:txBody>
          <a:bodyPr wrap="none" rtlCol="0">
            <a:spAutoFit/>
          </a:bodyPr>
          <a:lstStyle/>
          <a:p>
            <a:pPr algn="l"/>
            <a:r>
              <a:rPr lang="en-US" altLang="ko-KR">
                <a:latin typeface="Consolas" panose="020B0609020204030204" pitchFamily="49" charset="0"/>
              </a:rPr>
              <a:t>X</a:t>
            </a:r>
            <a:endParaRPr lang="ko-KR" altLang="en-US">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3506293" y="812727"/>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7130852" y="587073"/>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4528586" y="146448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5308836" y="146279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5298515" y="1724334"/>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5495821" y="1095655"/>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3247311" y="2344350"/>
            <a:ext cx="949299" cy="276999"/>
          </a:xfrm>
          <a:prstGeom prst="rect">
            <a:avLst/>
          </a:prstGeom>
          <a:noFill/>
        </p:spPr>
        <p:txBody>
          <a:bodyPr wrap="none" rtlCol="0">
            <a:spAutoFit/>
          </a:bodyPr>
          <a:lstStyle/>
          <a:p>
            <a:pPr algn="l"/>
            <a:r>
              <a:rPr lang="en-US" altLang="ko-KR" sz="1200">
                <a:latin typeface="Consolas" panose="020B0609020204030204" pitchFamily="49" charset="0"/>
              </a:rPr>
              <a:t>(2,2,</a:t>
            </a:r>
            <a:r>
              <a:rPr lang="en-US" altLang="ko-KR" sz="1200">
                <a:solidFill>
                  <a:srgbClr val="FF0066"/>
                </a:solidFill>
                <a:latin typeface="Consolas" panose="020B0609020204030204" pitchFamily="49" charset="0"/>
              </a:rPr>
              <a:t>2</a:t>
            </a:r>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6833536" y="2466706"/>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3" name="직사각형 2">
            <a:extLst>
              <a:ext uri="{FF2B5EF4-FFF2-40B4-BE49-F238E27FC236}">
                <a16:creationId xmlns:a16="http://schemas.microsoft.com/office/drawing/2014/main" id="{0E6594ED-9AA3-168D-0053-0F875EA0AAE1}"/>
              </a:ext>
            </a:extLst>
          </p:cNvPr>
          <p:cNvSpPr/>
          <p:nvPr/>
        </p:nvSpPr>
        <p:spPr>
          <a:xfrm>
            <a:off x="1330503"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DF41CE35-955F-786C-19B2-725873635729}"/>
              </a:ext>
            </a:extLst>
          </p:cNvPr>
          <p:cNvSpPr/>
          <p:nvPr/>
        </p:nvSpPr>
        <p:spPr>
          <a:xfrm>
            <a:off x="1582434"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7E1B067-4B30-1847-60DD-A75C49CF1A3B}"/>
              </a:ext>
            </a:extLst>
          </p:cNvPr>
          <p:cNvSpPr/>
          <p:nvPr/>
        </p:nvSpPr>
        <p:spPr>
          <a:xfrm>
            <a:off x="183436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8AC1E6-1AFE-117E-2176-EA12885A92DA}"/>
              </a:ext>
            </a:extLst>
          </p:cNvPr>
          <p:cNvSpPr/>
          <p:nvPr/>
        </p:nvSpPr>
        <p:spPr>
          <a:xfrm>
            <a:off x="208629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8EBD45F-5167-8F2A-4690-1A7E85E3F406}"/>
              </a:ext>
            </a:extLst>
          </p:cNvPr>
          <p:cNvSpPr/>
          <p:nvPr/>
        </p:nvSpPr>
        <p:spPr>
          <a:xfrm>
            <a:off x="1330503"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0AE569F-0CE2-5157-ACE9-DF92DBBEE281}"/>
              </a:ext>
            </a:extLst>
          </p:cNvPr>
          <p:cNvSpPr/>
          <p:nvPr/>
        </p:nvSpPr>
        <p:spPr>
          <a:xfrm>
            <a:off x="1582434"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DDB9ACF7-A6E0-76DC-4D4C-083004A64B02}"/>
              </a:ext>
            </a:extLst>
          </p:cNvPr>
          <p:cNvSpPr/>
          <p:nvPr/>
        </p:nvSpPr>
        <p:spPr>
          <a:xfrm>
            <a:off x="183436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020AA07C-1248-CA1A-2C83-260993B64DA7}"/>
              </a:ext>
            </a:extLst>
          </p:cNvPr>
          <p:cNvSpPr/>
          <p:nvPr/>
        </p:nvSpPr>
        <p:spPr>
          <a:xfrm>
            <a:off x="208629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6760E643-E0CB-59BE-FBEF-7C4CAFB35F3A}"/>
              </a:ext>
            </a:extLst>
          </p:cNvPr>
          <p:cNvSpPr/>
          <p:nvPr/>
        </p:nvSpPr>
        <p:spPr>
          <a:xfrm>
            <a:off x="1330503"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682BCB77-D9CB-3B7A-31D7-7D7F48E7AD76}"/>
              </a:ext>
            </a:extLst>
          </p:cNvPr>
          <p:cNvSpPr/>
          <p:nvPr/>
        </p:nvSpPr>
        <p:spPr>
          <a:xfrm>
            <a:off x="1582434"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378B2F93-D8F4-36D3-35A5-BE96053BB672}"/>
              </a:ext>
            </a:extLst>
          </p:cNvPr>
          <p:cNvSpPr/>
          <p:nvPr/>
        </p:nvSpPr>
        <p:spPr>
          <a:xfrm>
            <a:off x="183436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B39F61B0-D76E-16F6-C7FA-D4E32ACE9613}"/>
              </a:ext>
            </a:extLst>
          </p:cNvPr>
          <p:cNvSpPr/>
          <p:nvPr/>
        </p:nvSpPr>
        <p:spPr>
          <a:xfrm>
            <a:off x="208629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5A1DC43E-E1A3-6204-3591-EB4BBE97D784}"/>
              </a:ext>
            </a:extLst>
          </p:cNvPr>
          <p:cNvSpPr/>
          <p:nvPr/>
        </p:nvSpPr>
        <p:spPr>
          <a:xfrm>
            <a:off x="1330503"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EF507550-91E2-A0D6-746A-C54DC1D06EDC}"/>
              </a:ext>
            </a:extLst>
          </p:cNvPr>
          <p:cNvSpPr/>
          <p:nvPr/>
        </p:nvSpPr>
        <p:spPr>
          <a:xfrm>
            <a:off x="1582434"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1FCF7A47-AE89-B693-792E-7F3227531120}"/>
              </a:ext>
            </a:extLst>
          </p:cNvPr>
          <p:cNvSpPr/>
          <p:nvPr/>
        </p:nvSpPr>
        <p:spPr>
          <a:xfrm>
            <a:off x="183436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54FBF473-DECF-4EFE-CCA1-D3AB6841842A}"/>
              </a:ext>
            </a:extLst>
          </p:cNvPr>
          <p:cNvSpPr/>
          <p:nvPr/>
        </p:nvSpPr>
        <p:spPr>
          <a:xfrm>
            <a:off x="208629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6631B1AB-060B-7219-0003-FDBDEED00103}"/>
              </a:ext>
            </a:extLst>
          </p:cNvPr>
          <p:cNvSpPr/>
          <p:nvPr/>
        </p:nvSpPr>
        <p:spPr>
          <a:xfrm>
            <a:off x="1330503"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77672334-AEF0-BE99-049A-D723A9CA5740}"/>
              </a:ext>
            </a:extLst>
          </p:cNvPr>
          <p:cNvSpPr/>
          <p:nvPr/>
        </p:nvSpPr>
        <p:spPr>
          <a:xfrm>
            <a:off x="1582434"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27127FC3-3F9F-4DB1-0722-E5A2C3C04857}"/>
              </a:ext>
            </a:extLst>
          </p:cNvPr>
          <p:cNvSpPr/>
          <p:nvPr/>
        </p:nvSpPr>
        <p:spPr>
          <a:xfrm>
            <a:off x="183436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6CFC0604-74E8-2A56-1499-DD018AB9845D}"/>
              </a:ext>
            </a:extLst>
          </p:cNvPr>
          <p:cNvSpPr/>
          <p:nvPr/>
        </p:nvSpPr>
        <p:spPr>
          <a:xfrm>
            <a:off x="208629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5" name="직사각형 7214">
            <a:extLst>
              <a:ext uri="{FF2B5EF4-FFF2-40B4-BE49-F238E27FC236}">
                <a16:creationId xmlns:a16="http://schemas.microsoft.com/office/drawing/2014/main" id="{B4B164EE-E4B0-4F34-4AF1-3FE968F0A198}"/>
              </a:ext>
            </a:extLst>
          </p:cNvPr>
          <p:cNvSpPr/>
          <p:nvPr/>
        </p:nvSpPr>
        <p:spPr>
          <a:xfrm>
            <a:off x="1330503"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6" name="직사각형 7215">
            <a:extLst>
              <a:ext uri="{FF2B5EF4-FFF2-40B4-BE49-F238E27FC236}">
                <a16:creationId xmlns:a16="http://schemas.microsoft.com/office/drawing/2014/main" id="{0A717268-874E-191A-E374-6608806B4D1A}"/>
              </a:ext>
            </a:extLst>
          </p:cNvPr>
          <p:cNvSpPr/>
          <p:nvPr/>
        </p:nvSpPr>
        <p:spPr>
          <a:xfrm>
            <a:off x="1582434"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7" name="직사각형 7216">
            <a:extLst>
              <a:ext uri="{FF2B5EF4-FFF2-40B4-BE49-F238E27FC236}">
                <a16:creationId xmlns:a16="http://schemas.microsoft.com/office/drawing/2014/main" id="{4D811EE6-7D33-4288-E55F-75686DF8E5C8}"/>
              </a:ext>
            </a:extLst>
          </p:cNvPr>
          <p:cNvSpPr/>
          <p:nvPr/>
        </p:nvSpPr>
        <p:spPr>
          <a:xfrm>
            <a:off x="183436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8" name="직사각형 7217">
            <a:extLst>
              <a:ext uri="{FF2B5EF4-FFF2-40B4-BE49-F238E27FC236}">
                <a16:creationId xmlns:a16="http://schemas.microsoft.com/office/drawing/2014/main" id="{1A802D68-D70B-6C68-1E7F-B7A6352B9C36}"/>
              </a:ext>
            </a:extLst>
          </p:cNvPr>
          <p:cNvSpPr/>
          <p:nvPr/>
        </p:nvSpPr>
        <p:spPr>
          <a:xfrm>
            <a:off x="208629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0" name="직사각형 7219">
            <a:extLst>
              <a:ext uri="{FF2B5EF4-FFF2-40B4-BE49-F238E27FC236}">
                <a16:creationId xmlns:a16="http://schemas.microsoft.com/office/drawing/2014/main" id="{C79B9ED7-9B4D-6B6C-3FD1-650AD438E4F3}"/>
              </a:ext>
            </a:extLst>
          </p:cNvPr>
          <p:cNvSpPr/>
          <p:nvPr/>
        </p:nvSpPr>
        <p:spPr>
          <a:xfrm>
            <a:off x="1330503"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1" name="직사각형 7220">
            <a:extLst>
              <a:ext uri="{FF2B5EF4-FFF2-40B4-BE49-F238E27FC236}">
                <a16:creationId xmlns:a16="http://schemas.microsoft.com/office/drawing/2014/main" id="{A64D6C2F-DE3E-E763-02CA-92FAD6DB1712}"/>
              </a:ext>
            </a:extLst>
          </p:cNvPr>
          <p:cNvSpPr/>
          <p:nvPr/>
        </p:nvSpPr>
        <p:spPr>
          <a:xfrm>
            <a:off x="1582434"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2" name="직사각형 7221">
            <a:extLst>
              <a:ext uri="{FF2B5EF4-FFF2-40B4-BE49-F238E27FC236}">
                <a16:creationId xmlns:a16="http://schemas.microsoft.com/office/drawing/2014/main" id="{13B053B4-92C9-BCBA-59AF-BCF3EF2294EB}"/>
              </a:ext>
            </a:extLst>
          </p:cNvPr>
          <p:cNvSpPr/>
          <p:nvPr/>
        </p:nvSpPr>
        <p:spPr>
          <a:xfrm>
            <a:off x="183436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23" name="직사각형 7222">
            <a:extLst>
              <a:ext uri="{FF2B5EF4-FFF2-40B4-BE49-F238E27FC236}">
                <a16:creationId xmlns:a16="http://schemas.microsoft.com/office/drawing/2014/main" id="{2B77F094-6932-99EC-42C6-78D37C5D1488}"/>
              </a:ext>
            </a:extLst>
          </p:cNvPr>
          <p:cNvSpPr/>
          <p:nvPr/>
        </p:nvSpPr>
        <p:spPr>
          <a:xfrm>
            <a:off x="208629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5" name="직사각형 7224">
            <a:extLst>
              <a:ext uri="{FF2B5EF4-FFF2-40B4-BE49-F238E27FC236}">
                <a16:creationId xmlns:a16="http://schemas.microsoft.com/office/drawing/2014/main" id="{05836472-D09D-ED52-0575-A6EECF0AA123}"/>
              </a:ext>
            </a:extLst>
          </p:cNvPr>
          <p:cNvSpPr/>
          <p:nvPr/>
        </p:nvSpPr>
        <p:spPr>
          <a:xfrm>
            <a:off x="1330503"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6" name="직사각형 7225">
            <a:extLst>
              <a:ext uri="{FF2B5EF4-FFF2-40B4-BE49-F238E27FC236}">
                <a16:creationId xmlns:a16="http://schemas.microsoft.com/office/drawing/2014/main" id="{854F6863-96CD-D37C-6D32-087BE57277AB}"/>
              </a:ext>
            </a:extLst>
          </p:cNvPr>
          <p:cNvSpPr/>
          <p:nvPr/>
        </p:nvSpPr>
        <p:spPr>
          <a:xfrm>
            <a:off x="1582434"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27" name="직사각형 7226">
            <a:extLst>
              <a:ext uri="{FF2B5EF4-FFF2-40B4-BE49-F238E27FC236}">
                <a16:creationId xmlns:a16="http://schemas.microsoft.com/office/drawing/2014/main" id="{6A522317-4640-FD8B-B241-6F46E8205ADC}"/>
              </a:ext>
            </a:extLst>
          </p:cNvPr>
          <p:cNvSpPr/>
          <p:nvPr/>
        </p:nvSpPr>
        <p:spPr>
          <a:xfrm>
            <a:off x="183436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8" name="직사각형 7227">
            <a:extLst>
              <a:ext uri="{FF2B5EF4-FFF2-40B4-BE49-F238E27FC236}">
                <a16:creationId xmlns:a16="http://schemas.microsoft.com/office/drawing/2014/main" id="{396E5A52-9627-6B4B-DF21-78C49D0FE052}"/>
              </a:ext>
            </a:extLst>
          </p:cNvPr>
          <p:cNvSpPr/>
          <p:nvPr/>
        </p:nvSpPr>
        <p:spPr>
          <a:xfrm>
            <a:off x="208629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0" name="직사각형 7229">
            <a:extLst>
              <a:ext uri="{FF2B5EF4-FFF2-40B4-BE49-F238E27FC236}">
                <a16:creationId xmlns:a16="http://schemas.microsoft.com/office/drawing/2014/main" id="{13A5374C-2813-F9E9-B59A-35848520ABDD}"/>
              </a:ext>
            </a:extLst>
          </p:cNvPr>
          <p:cNvSpPr/>
          <p:nvPr/>
        </p:nvSpPr>
        <p:spPr>
          <a:xfrm>
            <a:off x="1330503"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31" name="직사각형 7230">
            <a:extLst>
              <a:ext uri="{FF2B5EF4-FFF2-40B4-BE49-F238E27FC236}">
                <a16:creationId xmlns:a16="http://schemas.microsoft.com/office/drawing/2014/main" id="{08133FAD-14B4-4608-CEAB-0AC6D98DB621}"/>
              </a:ext>
            </a:extLst>
          </p:cNvPr>
          <p:cNvSpPr/>
          <p:nvPr/>
        </p:nvSpPr>
        <p:spPr>
          <a:xfrm>
            <a:off x="1582434"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32" name="직사각형 7231">
            <a:extLst>
              <a:ext uri="{FF2B5EF4-FFF2-40B4-BE49-F238E27FC236}">
                <a16:creationId xmlns:a16="http://schemas.microsoft.com/office/drawing/2014/main" id="{550C9612-E29A-F7DD-749E-D872CC439958}"/>
              </a:ext>
            </a:extLst>
          </p:cNvPr>
          <p:cNvSpPr/>
          <p:nvPr/>
        </p:nvSpPr>
        <p:spPr>
          <a:xfrm>
            <a:off x="183436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3" name="직사각형 7232">
            <a:extLst>
              <a:ext uri="{FF2B5EF4-FFF2-40B4-BE49-F238E27FC236}">
                <a16:creationId xmlns:a16="http://schemas.microsoft.com/office/drawing/2014/main" id="{6E1804BF-F1CB-873E-6D06-5F345D996C5B}"/>
              </a:ext>
            </a:extLst>
          </p:cNvPr>
          <p:cNvSpPr/>
          <p:nvPr/>
        </p:nvSpPr>
        <p:spPr>
          <a:xfrm>
            <a:off x="208629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34" name="TextBox 7233">
            <a:extLst>
              <a:ext uri="{FF2B5EF4-FFF2-40B4-BE49-F238E27FC236}">
                <a16:creationId xmlns:a16="http://schemas.microsoft.com/office/drawing/2014/main" id="{265EC23A-D4AE-F3B8-4E38-A5B725B7AC47}"/>
              </a:ext>
            </a:extLst>
          </p:cNvPr>
          <p:cNvSpPr txBox="1"/>
          <p:nvPr/>
        </p:nvSpPr>
        <p:spPr>
          <a:xfrm>
            <a:off x="1582434" y="3211641"/>
            <a:ext cx="564578" cy="369332"/>
          </a:xfrm>
          <a:prstGeom prst="rect">
            <a:avLst/>
          </a:prstGeom>
          <a:noFill/>
        </p:spPr>
        <p:txBody>
          <a:bodyPr wrap="none" rtlCol="0">
            <a:spAutoFit/>
          </a:bodyPr>
          <a:lstStyle/>
          <a:p>
            <a:pPr algn="l"/>
            <a:r>
              <a:rPr lang="en-US" altLang="ko-KR">
                <a:latin typeface="Consolas" panose="020B0609020204030204" pitchFamily="49" charset="0"/>
              </a:rPr>
              <a:t>Col</a:t>
            </a:r>
            <a:endParaRPr lang="ko-KR" altLang="en-US">
              <a:latin typeface="Consolas" panose="020B0609020204030204" pitchFamily="49" charset="0"/>
            </a:endParaRPr>
          </a:p>
        </p:txBody>
      </p:sp>
      <p:sp>
        <p:nvSpPr>
          <p:cNvPr id="7235" name="TextBox 7234">
            <a:extLst>
              <a:ext uri="{FF2B5EF4-FFF2-40B4-BE49-F238E27FC236}">
                <a16:creationId xmlns:a16="http://schemas.microsoft.com/office/drawing/2014/main" id="{05AFB3F5-0B94-F998-6310-39F5BF7FEE50}"/>
              </a:ext>
            </a:extLst>
          </p:cNvPr>
          <p:cNvSpPr txBox="1"/>
          <p:nvPr/>
        </p:nvSpPr>
        <p:spPr>
          <a:xfrm>
            <a:off x="1493678" y="5746480"/>
            <a:ext cx="609462" cy="276999"/>
          </a:xfrm>
          <a:prstGeom prst="rect">
            <a:avLst/>
          </a:prstGeom>
          <a:noFill/>
        </p:spPr>
        <p:txBody>
          <a:bodyPr wrap="none" rtlCol="0">
            <a:spAutoFit/>
          </a:bodyPr>
          <a:lstStyle/>
          <a:p>
            <a:pPr algn="l"/>
            <a:r>
              <a:rPr lang="en-US" altLang="ko-KR" sz="1200">
                <a:latin typeface="Consolas" panose="020B0609020204030204" pitchFamily="49" charset="0"/>
              </a:rPr>
              <a:t>(9,8)</a:t>
            </a:r>
            <a:endParaRPr lang="ko-KR" altLang="en-US" sz="1200">
              <a:latin typeface="Consolas" panose="020B0609020204030204" pitchFamily="49" charset="0"/>
            </a:endParaRPr>
          </a:p>
        </p:txBody>
      </p:sp>
      <p:sp>
        <p:nvSpPr>
          <p:cNvPr id="7236" name="TextBox 7235">
            <a:extLst>
              <a:ext uri="{FF2B5EF4-FFF2-40B4-BE49-F238E27FC236}">
                <a16:creationId xmlns:a16="http://schemas.microsoft.com/office/drawing/2014/main" id="{F53BA7AE-8B3C-6C6B-BBB7-93478B4E0308}"/>
              </a:ext>
            </a:extLst>
          </p:cNvPr>
          <p:cNvSpPr txBox="1"/>
          <p:nvPr/>
        </p:nvSpPr>
        <p:spPr>
          <a:xfrm>
            <a:off x="3411233" y="442725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37" name="직사각형 7236">
            <a:extLst>
              <a:ext uri="{FF2B5EF4-FFF2-40B4-BE49-F238E27FC236}">
                <a16:creationId xmlns:a16="http://schemas.microsoft.com/office/drawing/2014/main" id="{379C4968-4D78-3C1C-ED8C-77591EB7E42E}"/>
              </a:ext>
            </a:extLst>
          </p:cNvPr>
          <p:cNvSpPr/>
          <p:nvPr/>
        </p:nvSpPr>
        <p:spPr>
          <a:xfrm>
            <a:off x="3728864" y="3611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8" name="직사각형 7237">
            <a:extLst>
              <a:ext uri="{FF2B5EF4-FFF2-40B4-BE49-F238E27FC236}">
                <a16:creationId xmlns:a16="http://schemas.microsoft.com/office/drawing/2014/main" id="{D46EA55F-76BA-0E21-0DF1-0ACCC5B85CBE}"/>
              </a:ext>
            </a:extLst>
          </p:cNvPr>
          <p:cNvSpPr/>
          <p:nvPr/>
        </p:nvSpPr>
        <p:spPr>
          <a:xfrm>
            <a:off x="3728864" y="38606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9" name="직사각형 7238">
            <a:extLst>
              <a:ext uri="{FF2B5EF4-FFF2-40B4-BE49-F238E27FC236}">
                <a16:creationId xmlns:a16="http://schemas.microsoft.com/office/drawing/2014/main" id="{24177B74-3682-367C-CC43-B07167500325}"/>
              </a:ext>
            </a:extLst>
          </p:cNvPr>
          <p:cNvSpPr/>
          <p:nvPr/>
        </p:nvSpPr>
        <p:spPr>
          <a:xfrm>
            <a:off x="3728864" y="41157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0" name="직사각형 7239">
            <a:extLst>
              <a:ext uri="{FF2B5EF4-FFF2-40B4-BE49-F238E27FC236}">
                <a16:creationId xmlns:a16="http://schemas.microsoft.com/office/drawing/2014/main" id="{273A884B-2370-4D82-77D4-303A39A34F7B}"/>
              </a:ext>
            </a:extLst>
          </p:cNvPr>
          <p:cNvSpPr/>
          <p:nvPr/>
        </p:nvSpPr>
        <p:spPr>
          <a:xfrm>
            <a:off x="3728864" y="43707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1" name="TextBox 7240">
            <a:extLst>
              <a:ext uri="{FF2B5EF4-FFF2-40B4-BE49-F238E27FC236}">
                <a16:creationId xmlns:a16="http://schemas.microsoft.com/office/drawing/2014/main" id="{6D1FB85C-AABF-9795-CE96-ADB3C4503ED5}"/>
              </a:ext>
            </a:extLst>
          </p:cNvPr>
          <p:cNvSpPr txBox="1"/>
          <p:nvPr/>
        </p:nvSpPr>
        <p:spPr>
          <a:xfrm>
            <a:off x="3659476" y="3201596"/>
            <a:ext cx="817853" cy="369332"/>
          </a:xfrm>
          <a:prstGeom prst="rect">
            <a:avLst/>
          </a:prstGeom>
          <a:noFill/>
        </p:spPr>
        <p:txBody>
          <a:bodyPr wrap="none" rtlCol="0">
            <a:spAutoFit/>
          </a:bodyPr>
          <a:lstStyle/>
          <a:p>
            <a:pPr algn="l"/>
            <a:r>
              <a:rPr lang="en-US" altLang="ko-KR">
                <a:latin typeface="Consolas" panose="020B0609020204030204" pitchFamily="49" charset="0"/>
              </a:rPr>
              <a:t>Col_W</a:t>
            </a:r>
            <a:endParaRPr lang="ko-KR" altLang="en-US">
              <a:latin typeface="Consolas" panose="020B0609020204030204" pitchFamily="49" charset="0"/>
            </a:endParaRPr>
          </a:p>
        </p:txBody>
      </p:sp>
      <p:sp>
        <p:nvSpPr>
          <p:cNvPr id="7243" name="TextBox 7242">
            <a:extLst>
              <a:ext uri="{FF2B5EF4-FFF2-40B4-BE49-F238E27FC236}">
                <a16:creationId xmlns:a16="http://schemas.microsoft.com/office/drawing/2014/main" id="{D941B345-CC46-0298-CD80-430122EB57E3}"/>
              </a:ext>
            </a:extLst>
          </p:cNvPr>
          <p:cNvSpPr txBox="1"/>
          <p:nvPr/>
        </p:nvSpPr>
        <p:spPr>
          <a:xfrm>
            <a:off x="2152489" y="5815257"/>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44" name="TextBox 7243">
            <a:extLst>
              <a:ext uri="{FF2B5EF4-FFF2-40B4-BE49-F238E27FC236}">
                <a16:creationId xmlns:a16="http://schemas.microsoft.com/office/drawing/2014/main" id="{0CDEAA6B-7627-41B2-BE55-D1B0C6D65121}"/>
              </a:ext>
            </a:extLst>
          </p:cNvPr>
          <p:cNvSpPr txBox="1"/>
          <p:nvPr/>
        </p:nvSpPr>
        <p:spPr>
          <a:xfrm>
            <a:off x="2582663" y="5815257"/>
            <a:ext cx="609462"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,2)</a:t>
            </a:r>
            <a:endParaRPr lang="ko-KR" altLang="en-US" sz="1200">
              <a:latin typeface="Consolas" panose="020B0609020204030204" pitchFamily="49" charset="0"/>
            </a:endParaRPr>
          </a:p>
        </p:txBody>
      </p:sp>
      <p:sp>
        <p:nvSpPr>
          <p:cNvPr id="7245" name="TextBox 7244">
            <a:extLst>
              <a:ext uri="{FF2B5EF4-FFF2-40B4-BE49-F238E27FC236}">
                <a16:creationId xmlns:a16="http://schemas.microsoft.com/office/drawing/2014/main" id="{4CD83482-03EF-61F6-DEF0-A4691E97364D}"/>
              </a:ext>
            </a:extLst>
          </p:cNvPr>
          <p:cNvSpPr txBox="1"/>
          <p:nvPr/>
        </p:nvSpPr>
        <p:spPr>
          <a:xfrm>
            <a:off x="1040613" y="6029612"/>
            <a:ext cx="1628972" cy="276999"/>
          </a:xfrm>
          <a:prstGeom prst="rect">
            <a:avLst/>
          </a:prstGeom>
          <a:noFill/>
        </p:spPr>
        <p:txBody>
          <a:bodyPr wrap="none" rtlCol="0">
            <a:spAutoFit/>
          </a:bodyPr>
          <a:lstStyle/>
          <a:p>
            <a:pPr algn="l"/>
            <a:r>
              <a:rPr lang="en-US" altLang="ko-KR" sz="1200">
                <a:latin typeface="Consolas" panose="020B0609020204030204" pitchFamily="49" charset="0"/>
              </a:rPr>
              <a:t>(N*OH*OW,C*FH*FW)</a:t>
            </a:r>
            <a:endParaRPr lang="ko-KR" altLang="en-US" sz="1200">
              <a:latin typeface="Consolas" panose="020B0609020204030204" pitchFamily="49" charset="0"/>
            </a:endParaRPr>
          </a:p>
        </p:txBody>
      </p:sp>
      <p:sp>
        <p:nvSpPr>
          <p:cNvPr id="7246" name="TextBox 7245">
            <a:extLst>
              <a:ext uri="{FF2B5EF4-FFF2-40B4-BE49-F238E27FC236}">
                <a16:creationId xmlns:a16="http://schemas.microsoft.com/office/drawing/2014/main" id="{64829F43-648F-0AA7-3EF1-03210D6C2B02}"/>
              </a:ext>
            </a:extLst>
          </p:cNvPr>
          <p:cNvSpPr txBox="1"/>
          <p:nvPr/>
        </p:nvSpPr>
        <p:spPr>
          <a:xfrm>
            <a:off x="2690679" y="6021521"/>
            <a:ext cx="1204176" cy="276999"/>
          </a:xfrm>
          <a:prstGeom prst="rect">
            <a:avLst/>
          </a:prstGeom>
          <a:noFill/>
        </p:spPr>
        <p:txBody>
          <a:bodyPr wrap="none" rtlCol="0">
            <a:spAutoFit/>
          </a:bodyPr>
          <a:lstStyle/>
          <a:p>
            <a:pPr algn="l"/>
            <a:r>
              <a:rPr lang="en-US" altLang="ko-KR" sz="1200">
                <a:latin typeface="Consolas" panose="020B0609020204030204" pitchFamily="49" charset="0"/>
              </a:rPr>
              <a:t>(C*FH*FW,FN)</a:t>
            </a:r>
            <a:endParaRPr lang="ko-KR" altLang="en-US" sz="1200">
              <a:latin typeface="Consolas" panose="020B0609020204030204" pitchFamily="49" charset="0"/>
            </a:endParaRPr>
          </a:p>
        </p:txBody>
      </p:sp>
      <p:sp>
        <p:nvSpPr>
          <p:cNvPr id="7247" name="직사각형 7246">
            <a:extLst>
              <a:ext uri="{FF2B5EF4-FFF2-40B4-BE49-F238E27FC236}">
                <a16:creationId xmlns:a16="http://schemas.microsoft.com/office/drawing/2014/main" id="{725417DC-209B-A4A4-0E37-941DC1479F61}"/>
              </a:ext>
            </a:extLst>
          </p:cNvPr>
          <p:cNvSpPr/>
          <p:nvPr/>
        </p:nvSpPr>
        <p:spPr>
          <a:xfrm>
            <a:off x="4809081" y="35487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8" name="직사각형 7247">
            <a:extLst>
              <a:ext uri="{FF2B5EF4-FFF2-40B4-BE49-F238E27FC236}">
                <a16:creationId xmlns:a16="http://schemas.microsoft.com/office/drawing/2014/main" id="{9AED9A34-BDBF-C523-470D-DC2406F1D743}"/>
              </a:ext>
            </a:extLst>
          </p:cNvPr>
          <p:cNvSpPr/>
          <p:nvPr/>
        </p:nvSpPr>
        <p:spPr>
          <a:xfrm>
            <a:off x="4809081" y="37977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9" name="직사각형 7248">
            <a:extLst>
              <a:ext uri="{FF2B5EF4-FFF2-40B4-BE49-F238E27FC236}">
                <a16:creationId xmlns:a16="http://schemas.microsoft.com/office/drawing/2014/main" id="{F79B277B-CD05-51BB-5990-B1D68AAF1C46}"/>
              </a:ext>
            </a:extLst>
          </p:cNvPr>
          <p:cNvSpPr/>
          <p:nvPr/>
        </p:nvSpPr>
        <p:spPr>
          <a:xfrm>
            <a:off x="4809081" y="40466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0" name="직사각형 7249">
            <a:extLst>
              <a:ext uri="{FF2B5EF4-FFF2-40B4-BE49-F238E27FC236}">
                <a16:creationId xmlns:a16="http://schemas.microsoft.com/office/drawing/2014/main" id="{5F765094-D228-8909-6A68-4537A53B026A}"/>
              </a:ext>
            </a:extLst>
          </p:cNvPr>
          <p:cNvSpPr/>
          <p:nvPr/>
        </p:nvSpPr>
        <p:spPr>
          <a:xfrm>
            <a:off x="4809081" y="4295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1" name="직사각형 7250">
            <a:extLst>
              <a:ext uri="{FF2B5EF4-FFF2-40B4-BE49-F238E27FC236}">
                <a16:creationId xmlns:a16="http://schemas.microsoft.com/office/drawing/2014/main" id="{82430DD6-59BE-F9F0-B33F-76C18C04FDB0}"/>
              </a:ext>
            </a:extLst>
          </p:cNvPr>
          <p:cNvSpPr/>
          <p:nvPr/>
        </p:nvSpPr>
        <p:spPr>
          <a:xfrm>
            <a:off x="4809081" y="454465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2" name="직사각형 7251">
            <a:extLst>
              <a:ext uri="{FF2B5EF4-FFF2-40B4-BE49-F238E27FC236}">
                <a16:creationId xmlns:a16="http://schemas.microsoft.com/office/drawing/2014/main" id="{1FA9EC6A-7888-B6F0-F95D-79B6DC9C2E35}"/>
              </a:ext>
            </a:extLst>
          </p:cNvPr>
          <p:cNvSpPr/>
          <p:nvPr/>
        </p:nvSpPr>
        <p:spPr>
          <a:xfrm>
            <a:off x="4809081" y="47936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3" name="직사각형 7252">
            <a:extLst>
              <a:ext uri="{FF2B5EF4-FFF2-40B4-BE49-F238E27FC236}">
                <a16:creationId xmlns:a16="http://schemas.microsoft.com/office/drawing/2014/main" id="{09395333-0F81-DE34-5773-E6886BF8A754}"/>
              </a:ext>
            </a:extLst>
          </p:cNvPr>
          <p:cNvSpPr/>
          <p:nvPr/>
        </p:nvSpPr>
        <p:spPr>
          <a:xfrm>
            <a:off x="4809081" y="50426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4" name="직사각형 7253">
            <a:extLst>
              <a:ext uri="{FF2B5EF4-FFF2-40B4-BE49-F238E27FC236}">
                <a16:creationId xmlns:a16="http://schemas.microsoft.com/office/drawing/2014/main" id="{2884A27B-2C63-6A59-4585-A003B1DA6767}"/>
              </a:ext>
            </a:extLst>
          </p:cNvPr>
          <p:cNvSpPr/>
          <p:nvPr/>
        </p:nvSpPr>
        <p:spPr>
          <a:xfrm>
            <a:off x="4809081" y="52915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5" name="직사각형 7254">
            <a:extLst>
              <a:ext uri="{FF2B5EF4-FFF2-40B4-BE49-F238E27FC236}">
                <a16:creationId xmlns:a16="http://schemas.microsoft.com/office/drawing/2014/main" id="{E71B593A-5754-C613-25A0-C8EC4D217537}"/>
              </a:ext>
            </a:extLst>
          </p:cNvPr>
          <p:cNvSpPr/>
          <p:nvPr/>
        </p:nvSpPr>
        <p:spPr>
          <a:xfrm>
            <a:off x="4809081" y="55405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6" name="TextBox 7255">
            <a:extLst>
              <a:ext uri="{FF2B5EF4-FFF2-40B4-BE49-F238E27FC236}">
                <a16:creationId xmlns:a16="http://schemas.microsoft.com/office/drawing/2014/main" id="{59E648F2-CBA5-2ED5-B1DC-772FA4AE5D9A}"/>
              </a:ext>
            </a:extLst>
          </p:cNvPr>
          <p:cNvSpPr txBox="1"/>
          <p:nvPr/>
        </p:nvSpPr>
        <p:spPr>
          <a:xfrm>
            <a:off x="4499522" y="439534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6" name="TextBox 7265">
            <a:extLst>
              <a:ext uri="{FF2B5EF4-FFF2-40B4-BE49-F238E27FC236}">
                <a16:creationId xmlns:a16="http://schemas.microsoft.com/office/drawing/2014/main" id="{FA8705E6-E899-087B-60BB-CDB013A486C3}"/>
              </a:ext>
            </a:extLst>
          </p:cNvPr>
          <p:cNvSpPr txBox="1"/>
          <p:nvPr/>
        </p:nvSpPr>
        <p:spPr>
          <a:xfrm>
            <a:off x="5264479" y="4461321"/>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7" name="직사각형 7266">
            <a:extLst>
              <a:ext uri="{FF2B5EF4-FFF2-40B4-BE49-F238E27FC236}">
                <a16:creationId xmlns:a16="http://schemas.microsoft.com/office/drawing/2014/main" id="{A7FF8800-58CF-EB7D-5B8E-4A22B31EBEF3}"/>
              </a:ext>
            </a:extLst>
          </p:cNvPr>
          <p:cNvSpPr/>
          <p:nvPr/>
        </p:nvSpPr>
        <p:spPr>
          <a:xfrm>
            <a:off x="5594173" y="45055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68" name="TextBox 7267">
            <a:extLst>
              <a:ext uri="{FF2B5EF4-FFF2-40B4-BE49-F238E27FC236}">
                <a16:creationId xmlns:a16="http://schemas.microsoft.com/office/drawing/2014/main" id="{95EF7301-5376-7D7E-B3B8-B794E15BB76C}"/>
              </a:ext>
            </a:extLst>
          </p:cNvPr>
          <p:cNvSpPr txBox="1"/>
          <p:nvPr/>
        </p:nvSpPr>
        <p:spPr>
          <a:xfrm>
            <a:off x="5488417" y="4774417"/>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69" name="TextBox 7268">
            <a:extLst>
              <a:ext uri="{FF2B5EF4-FFF2-40B4-BE49-F238E27FC236}">
                <a16:creationId xmlns:a16="http://schemas.microsoft.com/office/drawing/2014/main" id="{17F442C5-A81A-3A3E-B01E-2EC3A3D4C29E}"/>
              </a:ext>
            </a:extLst>
          </p:cNvPr>
          <p:cNvSpPr txBox="1"/>
          <p:nvPr/>
        </p:nvSpPr>
        <p:spPr>
          <a:xfrm>
            <a:off x="5563570" y="415638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270" name="TextBox 7269">
            <a:extLst>
              <a:ext uri="{FF2B5EF4-FFF2-40B4-BE49-F238E27FC236}">
                <a16:creationId xmlns:a16="http://schemas.microsoft.com/office/drawing/2014/main" id="{0CC3DC43-D453-5331-B976-31A554EC2A25}"/>
              </a:ext>
            </a:extLst>
          </p:cNvPr>
          <p:cNvSpPr txBox="1"/>
          <p:nvPr/>
        </p:nvSpPr>
        <p:spPr>
          <a:xfrm>
            <a:off x="3618927" y="5716324"/>
            <a:ext cx="609462" cy="276999"/>
          </a:xfrm>
          <a:prstGeom prst="rect">
            <a:avLst/>
          </a:prstGeom>
          <a:noFill/>
        </p:spPr>
        <p:txBody>
          <a:bodyPr wrap="none" rtlCol="0">
            <a:spAutoFit/>
          </a:bodyPr>
          <a:lstStyle/>
          <a:p>
            <a:pPr algn="l"/>
            <a:r>
              <a:rPr lang="en-US" altLang="ko-KR" sz="1200">
                <a:latin typeface="Consolas" panose="020B0609020204030204" pitchFamily="49" charset="0"/>
              </a:rPr>
              <a:t>(8,</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71" name="TextBox 7270">
            <a:extLst>
              <a:ext uri="{FF2B5EF4-FFF2-40B4-BE49-F238E27FC236}">
                <a16:creationId xmlns:a16="http://schemas.microsoft.com/office/drawing/2014/main" id="{2E81A12D-C5A9-FEF9-3346-4578819AD4A1}"/>
              </a:ext>
            </a:extLst>
          </p:cNvPr>
          <p:cNvSpPr txBox="1"/>
          <p:nvPr/>
        </p:nvSpPr>
        <p:spPr>
          <a:xfrm>
            <a:off x="6263795" y="4454272"/>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81" name="TextBox 7280">
            <a:extLst>
              <a:ext uri="{FF2B5EF4-FFF2-40B4-BE49-F238E27FC236}">
                <a16:creationId xmlns:a16="http://schemas.microsoft.com/office/drawing/2014/main" id="{F9CE0866-07E7-7AA4-BB48-19EFDC2CCC33}"/>
              </a:ext>
            </a:extLst>
          </p:cNvPr>
          <p:cNvSpPr txBox="1"/>
          <p:nvPr/>
        </p:nvSpPr>
        <p:spPr>
          <a:xfrm>
            <a:off x="4726614" y="5767853"/>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82" name="TextBox 7281">
            <a:extLst>
              <a:ext uri="{FF2B5EF4-FFF2-40B4-BE49-F238E27FC236}">
                <a16:creationId xmlns:a16="http://schemas.microsoft.com/office/drawing/2014/main" id="{F85C215D-4142-42D7-CCC5-47E1F48EFC26}"/>
              </a:ext>
            </a:extLst>
          </p:cNvPr>
          <p:cNvSpPr txBox="1"/>
          <p:nvPr/>
        </p:nvSpPr>
        <p:spPr>
          <a:xfrm>
            <a:off x="7293260" y="4458958"/>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92" name="TextBox 7291">
            <a:extLst>
              <a:ext uri="{FF2B5EF4-FFF2-40B4-BE49-F238E27FC236}">
                <a16:creationId xmlns:a16="http://schemas.microsoft.com/office/drawing/2014/main" id="{0FE7A413-F870-08C9-7AF8-E45A4BE4C484}"/>
              </a:ext>
            </a:extLst>
          </p:cNvPr>
          <p:cNvSpPr txBox="1"/>
          <p:nvPr/>
        </p:nvSpPr>
        <p:spPr>
          <a:xfrm>
            <a:off x="7954342" y="3489726"/>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293" name="TextBox 7292">
            <a:extLst>
              <a:ext uri="{FF2B5EF4-FFF2-40B4-BE49-F238E27FC236}">
                <a16:creationId xmlns:a16="http://schemas.microsoft.com/office/drawing/2014/main" id="{453FDD1A-7D77-A9E8-65B8-E0E7EFA312C9}"/>
              </a:ext>
            </a:extLst>
          </p:cNvPr>
          <p:cNvSpPr txBox="1"/>
          <p:nvPr/>
        </p:nvSpPr>
        <p:spPr>
          <a:xfrm>
            <a:off x="7649358" y="5439325"/>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8" name="직사각형 7">
            <a:extLst>
              <a:ext uri="{FF2B5EF4-FFF2-40B4-BE49-F238E27FC236}">
                <a16:creationId xmlns:a16="http://schemas.microsoft.com/office/drawing/2014/main" id="{A8EA14A7-CE35-ACE5-993A-0E9690E11DB6}"/>
              </a:ext>
            </a:extLst>
          </p:cNvPr>
          <p:cNvSpPr/>
          <p:nvPr/>
        </p:nvSpPr>
        <p:spPr>
          <a:xfrm>
            <a:off x="1330502"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4B53C6-CE65-F9B2-FEE2-1DA668BA7B9A}"/>
              </a:ext>
            </a:extLst>
          </p:cNvPr>
          <p:cNvSpPr/>
          <p:nvPr/>
        </p:nvSpPr>
        <p:spPr>
          <a:xfrm>
            <a:off x="1582433"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E73B1E5-BF47-E9E5-84BE-7AF65195FCAB}"/>
              </a:ext>
            </a:extLst>
          </p:cNvPr>
          <p:cNvSpPr/>
          <p:nvPr/>
        </p:nvSpPr>
        <p:spPr>
          <a:xfrm>
            <a:off x="1834364"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26133C0-7AEB-B1FC-E382-70DFB8F46FA7}"/>
              </a:ext>
            </a:extLst>
          </p:cNvPr>
          <p:cNvSpPr/>
          <p:nvPr/>
        </p:nvSpPr>
        <p:spPr>
          <a:xfrm>
            <a:off x="2086295"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325C012-88A2-2EAC-1657-46E35CBFC485}"/>
              </a:ext>
            </a:extLst>
          </p:cNvPr>
          <p:cNvSpPr/>
          <p:nvPr/>
        </p:nvSpPr>
        <p:spPr>
          <a:xfrm>
            <a:off x="1330502"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5EC9331-5E26-8498-AB2A-E7386608025C}"/>
              </a:ext>
            </a:extLst>
          </p:cNvPr>
          <p:cNvSpPr/>
          <p:nvPr/>
        </p:nvSpPr>
        <p:spPr>
          <a:xfrm>
            <a:off x="1582433"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C00B6D4-1D5E-8DD9-E7F4-F11B491C4E37}"/>
              </a:ext>
            </a:extLst>
          </p:cNvPr>
          <p:cNvSpPr/>
          <p:nvPr/>
        </p:nvSpPr>
        <p:spPr>
          <a:xfrm>
            <a:off x="1834364"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46F7663-E012-B18A-A84E-CBCE740D68D8}"/>
              </a:ext>
            </a:extLst>
          </p:cNvPr>
          <p:cNvSpPr/>
          <p:nvPr/>
        </p:nvSpPr>
        <p:spPr>
          <a:xfrm>
            <a:off x="2086295"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167F025E-E7CA-FF6A-BA14-57365616CCC9}"/>
              </a:ext>
            </a:extLst>
          </p:cNvPr>
          <p:cNvSpPr/>
          <p:nvPr/>
        </p:nvSpPr>
        <p:spPr>
          <a:xfrm>
            <a:off x="1330502"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CDB3426-E030-8B81-B1C5-920316667A0C}"/>
              </a:ext>
            </a:extLst>
          </p:cNvPr>
          <p:cNvSpPr/>
          <p:nvPr/>
        </p:nvSpPr>
        <p:spPr>
          <a:xfrm>
            <a:off x="1582433"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718B264-9F26-9AF8-3386-1F4112656BD3}"/>
              </a:ext>
            </a:extLst>
          </p:cNvPr>
          <p:cNvSpPr/>
          <p:nvPr/>
        </p:nvSpPr>
        <p:spPr>
          <a:xfrm>
            <a:off x="1834364"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F5F9585-AA0B-CF34-7A45-1F0C2379EC8B}"/>
              </a:ext>
            </a:extLst>
          </p:cNvPr>
          <p:cNvSpPr/>
          <p:nvPr/>
        </p:nvSpPr>
        <p:spPr>
          <a:xfrm>
            <a:off x="2086295"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E3F7309-17CB-5EBE-E413-4EBFC249F858}"/>
              </a:ext>
            </a:extLst>
          </p:cNvPr>
          <p:cNvSpPr/>
          <p:nvPr/>
        </p:nvSpPr>
        <p:spPr>
          <a:xfrm>
            <a:off x="1330502"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538347B-4B73-962B-9069-63C4B5588911}"/>
              </a:ext>
            </a:extLst>
          </p:cNvPr>
          <p:cNvSpPr/>
          <p:nvPr/>
        </p:nvSpPr>
        <p:spPr>
          <a:xfrm>
            <a:off x="1582433"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5F7DED2-46EF-4DA2-2509-ECDB7B633DC3}"/>
              </a:ext>
            </a:extLst>
          </p:cNvPr>
          <p:cNvSpPr/>
          <p:nvPr/>
        </p:nvSpPr>
        <p:spPr>
          <a:xfrm>
            <a:off x="1834364"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EC86D9DB-3234-AA75-0B68-F21E9B0DF007}"/>
              </a:ext>
            </a:extLst>
          </p:cNvPr>
          <p:cNvSpPr/>
          <p:nvPr/>
        </p:nvSpPr>
        <p:spPr>
          <a:xfrm>
            <a:off x="2086295"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793FFB7-2AD2-3E13-93D0-9C9690DD8D55}"/>
              </a:ext>
            </a:extLst>
          </p:cNvPr>
          <p:cNvSpPr/>
          <p:nvPr/>
        </p:nvSpPr>
        <p:spPr>
          <a:xfrm>
            <a:off x="3294166"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C0BF214-8832-18E5-AFDD-BC7CFC2D1938}"/>
              </a:ext>
            </a:extLst>
          </p:cNvPr>
          <p:cNvSpPr/>
          <p:nvPr/>
        </p:nvSpPr>
        <p:spPr>
          <a:xfrm>
            <a:off x="3546097"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81FEC79-42EB-85F3-9F44-78DE976E0B4F}"/>
              </a:ext>
            </a:extLst>
          </p:cNvPr>
          <p:cNvSpPr/>
          <p:nvPr/>
        </p:nvSpPr>
        <p:spPr>
          <a:xfrm>
            <a:off x="3294166"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61C27FE-AA11-73D4-8D10-EB67C887F647}"/>
              </a:ext>
            </a:extLst>
          </p:cNvPr>
          <p:cNvSpPr/>
          <p:nvPr/>
        </p:nvSpPr>
        <p:spPr>
          <a:xfrm>
            <a:off x="3546097"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1340140" y="941407"/>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19BDC24-E09C-04F6-4F52-4DBC2F9B0A58}"/>
              </a:ext>
            </a:extLst>
          </p:cNvPr>
          <p:cNvSpPr/>
          <p:nvPr/>
        </p:nvSpPr>
        <p:spPr>
          <a:xfrm>
            <a:off x="1340140" y="1951541"/>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C5215118-AE03-AA28-2E21-DC48478ED3F5}"/>
              </a:ext>
            </a:extLst>
          </p:cNvPr>
          <p:cNvSpPr/>
          <p:nvPr/>
        </p:nvSpPr>
        <p:spPr>
          <a:xfrm>
            <a:off x="2340594"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84835A1-A0A6-E1C4-755D-586B439467FD}"/>
              </a:ext>
            </a:extLst>
          </p:cNvPr>
          <p:cNvSpPr/>
          <p:nvPr/>
        </p:nvSpPr>
        <p:spPr>
          <a:xfrm>
            <a:off x="2592525"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05B94CA-8F18-92FF-1837-2FF79A4FC5D0}"/>
              </a:ext>
            </a:extLst>
          </p:cNvPr>
          <p:cNvSpPr/>
          <p:nvPr/>
        </p:nvSpPr>
        <p:spPr>
          <a:xfrm>
            <a:off x="284445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C869A6D-3853-AB32-415C-077B40ED7094}"/>
              </a:ext>
            </a:extLst>
          </p:cNvPr>
          <p:cNvSpPr/>
          <p:nvPr/>
        </p:nvSpPr>
        <p:spPr>
          <a:xfrm>
            <a:off x="309638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999056F-9B28-6116-6D4B-1A8231637A78}"/>
              </a:ext>
            </a:extLst>
          </p:cNvPr>
          <p:cNvSpPr/>
          <p:nvPr/>
        </p:nvSpPr>
        <p:spPr>
          <a:xfrm>
            <a:off x="2340594"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E139DA1-5AAE-B923-FC96-5BF566ADD099}"/>
              </a:ext>
            </a:extLst>
          </p:cNvPr>
          <p:cNvSpPr/>
          <p:nvPr/>
        </p:nvSpPr>
        <p:spPr>
          <a:xfrm>
            <a:off x="2592525"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9731EFB-43F1-C3A5-1112-6628BCDE7CD0}"/>
              </a:ext>
            </a:extLst>
          </p:cNvPr>
          <p:cNvSpPr/>
          <p:nvPr/>
        </p:nvSpPr>
        <p:spPr>
          <a:xfrm>
            <a:off x="284445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5C37F1F-08B8-53F6-E278-E8B7EE85AFBD}"/>
              </a:ext>
            </a:extLst>
          </p:cNvPr>
          <p:cNvSpPr/>
          <p:nvPr/>
        </p:nvSpPr>
        <p:spPr>
          <a:xfrm>
            <a:off x="309638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0709273-4CDA-C1C7-1B8F-41FA92EE2355}"/>
              </a:ext>
            </a:extLst>
          </p:cNvPr>
          <p:cNvSpPr/>
          <p:nvPr/>
        </p:nvSpPr>
        <p:spPr>
          <a:xfrm>
            <a:off x="2340594"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B13BF35-BB7A-12B8-31C2-BD4A2B5BDB76}"/>
              </a:ext>
            </a:extLst>
          </p:cNvPr>
          <p:cNvSpPr/>
          <p:nvPr/>
        </p:nvSpPr>
        <p:spPr>
          <a:xfrm>
            <a:off x="2592525"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BCD0442-608A-7D3B-28F3-8706E02201AD}"/>
              </a:ext>
            </a:extLst>
          </p:cNvPr>
          <p:cNvSpPr/>
          <p:nvPr/>
        </p:nvSpPr>
        <p:spPr>
          <a:xfrm>
            <a:off x="284445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3B9177-19D3-4C3D-7075-8294A350311D}"/>
              </a:ext>
            </a:extLst>
          </p:cNvPr>
          <p:cNvSpPr/>
          <p:nvPr/>
        </p:nvSpPr>
        <p:spPr>
          <a:xfrm>
            <a:off x="309638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AFC28CAE-FE9C-63AF-FB9B-1EB91AE9DEF2}"/>
              </a:ext>
            </a:extLst>
          </p:cNvPr>
          <p:cNvSpPr/>
          <p:nvPr/>
        </p:nvSpPr>
        <p:spPr>
          <a:xfrm>
            <a:off x="2340594"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DFB7B3B-69F2-1730-DCF2-FD7E37077C60}"/>
              </a:ext>
            </a:extLst>
          </p:cNvPr>
          <p:cNvSpPr/>
          <p:nvPr/>
        </p:nvSpPr>
        <p:spPr>
          <a:xfrm>
            <a:off x="2592525"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C19C179C-9237-3054-1548-2405F299FD0B}"/>
              </a:ext>
            </a:extLst>
          </p:cNvPr>
          <p:cNvSpPr/>
          <p:nvPr/>
        </p:nvSpPr>
        <p:spPr>
          <a:xfrm>
            <a:off x="284445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16A1C30D-1D5C-16E4-C018-B70BF082C551}"/>
              </a:ext>
            </a:extLst>
          </p:cNvPr>
          <p:cNvSpPr/>
          <p:nvPr/>
        </p:nvSpPr>
        <p:spPr>
          <a:xfrm>
            <a:off x="309638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444B549E-6D25-090A-DA2A-BC8C4F6B9C56}"/>
              </a:ext>
            </a:extLst>
          </p:cNvPr>
          <p:cNvSpPr/>
          <p:nvPr/>
        </p:nvSpPr>
        <p:spPr>
          <a:xfrm>
            <a:off x="2340594"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DDE60A27-4FF0-A15C-0229-B088A03D1790}"/>
              </a:ext>
            </a:extLst>
          </p:cNvPr>
          <p:cNvSpPr/>
          <p:nvPr/>
        </p:nvSpPr>
        <p:spPr>
          <a:xfrm>
            <a:off x="2592525"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3A0267CD-2BBC-797F-1499-EEF3BD4BECD1}"/>
              </a:ext>
            </a:extLst>
          </p:cNvPr>
          <p:cNvSpPr/>
          <p:nvPr/>
        </p:nvSpPr>
        <p:spPr>
          <a:xfrm>
            <a:off x="284445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99" name="직사각형 7198">
            <a:extLst>
              <a:ext uri="{FF2B5EF4-FFF2-40B4-BE49-F238E27FC236}">
                <a16:creationId xmlns:a16="http://schemas.microsoft.com/office/drawing/2014/main" id="{6374BE33-7C30-6805-7229-79E306A6F923}"/>
              </a:ext>
            </a:extLst>
          </p:cNvPr>
          <p:cNvSpPr/>
          <p:nvPr/>
        </p:nvSpPr>
        <p:spPr>
          <a:xfrm>
            <a:off x="309638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04" name="직사각형 7203">
            <a:extLst>
              <a:ext uri="{FF2B5EF4-FFF2-40B4-BE49-F238E27FC236}">
                <a16:creationId xmlns:a16="http://schemas.microsoft.com/office/drawing/2014/main" id="{3110592E-B0B3-ABBB-819A-E199ECC0D63A}"/>
              </a:ext>
            </a:extLst>
          </p:cNvPr>
          <p:cNvSpPr/>
          <p:nvPr/>
        </p:nvSpPr>
        <p:spPr>
          <a:xfrm>
            <a:off x="2340594"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9" name="직사각형 7208">
            <a:extLst>
              <a:ext uri="{FF2B5EF4-FFF2-40B4-BE49-F238E27FC236}">
                <a16:creationId xmlns:a16="http://schemas.microsoft.com/office/drawing/2014/main" id="{F6D98A40-7856-0500-E26F-BEC7DAEC75D1}"/>
              </a:ext>
            </a:extLst>
          </p:cNvPr>
          <p:cNvSpPr/>
          <p:nvPr/>
        </p:nvSpPr>
        <p:spPr>
          <a:xfrm>
            <a:off x="2592525"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4" name="직사각형 7213">
            <a:extLst>
              <a:ext uri="{FF2B5EF4-FFF2-40B4-BE49-F238E27FC236}">
                <a16:creationId xmlns:a16="http://schemas.microsoft.com/office/drawing/2014/main" id="{F14E435A-DD8E-BEDA-41CF-DD3F93451AC9}"/>
              </a:ext>
            </a:extLst>
          </p:cNvPr>
          <p:cNvSpPr/>
          <p:nvPr/>
        </p:nvSpPr>
        <p:spPr>
          <a:xfrm>
            <a:off x="284445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9" name="직사각형 7218">
            <a:extLst>
              <a:ext uri="{FF2B5EF4-FFF2-40B4-BE49-F238E27FC236}">
                <a16:creationId xmlns:a16="http://schemas.microsoft.com/office/drawing/2014/main" id="{63E4D8D0-31D4-B033-DDB5-C8B1DDD4D0F6}"/>
              </a:ext>
            </a:extLst>
          </p:cNvPr>
          <p:cNvSpPr/>
          <p:nvPr/>
        </p:nvSpPr>
        <p:spPr>
          <a:xfrm>
            <a:off x="309638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4" name="직사각형 7223">
            <a:extLst>
              <a:ext uri="{FF2B5EF4-FFF2-40B4-BE49-F238E27FC236}">
                <a16:creationId xmlns:a16="http://schemas.microsoft.com/office/drawing/2014/main" id="{7FE0CCA8-169D-7563-35A0-74090D2C8216}"/>
              </a:ext>
            </a:extLst>
          </p:cNvPr>
          <p:cNvSpPr/>
          <p:nvPr/>
        </p:nvSpPr>
        <p:spPr>
          <a:xfrm>
            <a:off x="2340594"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9" name="직사각형 7228">
            <a:extLst>
              <a:ext uri="{FF2B5EF4-FFF2-40B4-BE49-F238E27FC236}">
                <a16:creationId xmlns:a16="http://schemas.microsoft.com/office/drawing/2014/main" id="{92268DE8-BDBE-5661-E438-93BA8D2996BA}"/>
              </a:ext>
            </a:extLst>
          </p:cNvPr>
          <p:cNvSpPr/>
          <p:nvPr/>
        </p:nvSpPr>
        <p:spPr>
          <a:xfrm>
            <a:off x="2592525"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57" name="직사각형 7256">
            <a:extLst>
              <a:ext uri="{FF2B5EF4-FFF2-40B4-BE49-F238E27FC236}">
                <a16:creationId xmlns:a16="http://schemas.microsoft.com/office/drawing/2014/main" id="{21C19605-487B-012D-1AD2-DFFEF8F82CAE}"/>
              </a:ext>
            </a:extLst>
          </p:cNvPr>
          <p:cNvSpPr/>
          <p:nvPr/>
        </p:nvSpPr>
        <p:spPr>
          <a:xfrm>
            <a:off x="284445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58" name="직사각형 7257">
            <a:extLst>
              <a:ext uri="{FF2B5EF4-FFF2-40B4-BE49-F238E27FC236}">
                <a16:creationId xmlns:a16="http://schemas.microsoft.com/office/drawing/2014/main" id="{A67399B8-E13F-AEA4-97B5-60B8C4606B36}"/>
              </a:ext>
            </a:extLst>
          </p:cNvPr>
          <p:cNvSpPr/>
          <p:nvPr/>
        </p:nvSpPr>
        <p:spPr>
          <a:xfrm>
            <a:off x="309638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59" name="직사각형 7258">
            <a:extLst>
              <a:ext uri="{FF2B5EF4-FFF2-40B4-BE49-F238E27FC236}">
                <a16:creationId xmlns:a16="http://schemas.microsoft.com/office/drawing/2014/main" id="{CDDBF966-A8DE-8703-1DF4-A66F1E1BA0DF}"/>
              </a:ext>
            </a:extLst>
          </p:cNvPr>
          <p:cNvSpPr/>
          <p:nvPr/>
        </p:nvSpPr>
        <p:spPr>
          <a:xfrm>
            <a:off x="2340594"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60" name="직사각형 7259">
            <a:extLst>
              <a:ext uri="{FF2B5EF4-FFF2-40B4-BE49-F238E27FC236}">
                <a16:creationId xmlns:a16="http://schemas.microsoft.com/office/drawing/2014/main" id="{CBA42C04-7EEC-68A8-CB09-630C01D19CE9}"/>
              </a:ext>
            </a:extLst>
          </p:cNvPr>
          <p:cNvSpPr/>
          <p:nvPr/>
        </p:nvSpPr>
        <p:spPr>
          <a:xfrm>
            <a:off x="2592525"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1" name="직사각형 7260">
            <a:extLst>
              <a:ext uri="{FF2B5EF4-FFF2-40B4-BE49-F238E27FC236}">
                <a16:creationId xmlns:a16="http://schemas.microsoft.com/office/drawing/2014/main" id="{44EA69E2-D567-C2CC-DE9C-E918564224F0}"/>
              </a:ext>
            </a:extLst>
          </p:cNvPr>
          <p:cNvSpPr/>
          <p:nvPr/>
        </p:nvSpPr>
        <p:spPr>
          <a:xfrm>
            <a:off x="284445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62" name="직사각형 7261">
            <a:extLst>
              <a:ext uri="{FF2B5EF4-FFF2-40B4-BE49-F238E27FC236}">
                <a16:creationId xmlns:a16="http://schemas.microsoft.com/office/drawing/2014/main" id="{677ADE93-DB6F-FF2B-DD54-BA6703397BA9}"/>
              </a:ext>
            </a:extLst>
          </p:cNvPr>
          <p:cNvSpPr/>
          <p:nvPr/>
        </p:nvSpPr>
        <p:spPr>
          <a:xfrm>
            <a:off x="309638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63" name="직사각형 7262">
            <a:extLst>
              <a:ext uri="{FF2B5EF4-FFF2-40B4-BE49-F238E27FC236}">
                <a16:creationId xmlns:a16="http://schemas.microsoft.com/office/drawing/2014/main" id="{B5B4B85A-CACF-E320-3E1D-6744FEF7104A}"/>
              </a:ext>
            </a:extLst>
          </p:cNvPr>
          <p:cNvSpPr/>
          <p:nvPr/>
        </p:nvSpPr>
        <p:spPr>
          <a:xfrm>
            <a:off x="2340594"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4" name="직사각형 7263">
            <a:extLst>
              <a:ext uri="{FF2B5EF4-FFF2-40B4-BE49-F238E27FC236}">
                <a16:creationId xmlns:a16="http://schemas.microsoft.com/office/drawing/2014/main" id="{E41DEA20-579D-ADD6-208C-54A6575BFCBA}"/>
              </a:ext>
            </a:extLst>
          </p:cNvPr>
          <p:cNvSpPr/>
          <p:nvPr/>
        </p:nvSpPr>
        <p:spPr>
          <a:xfrm>
            <a:off x="2592525"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65" name="직사각형 7264">
            <a:extLst>
              <a:ext uri="{FF2B5EF4-FFF2-40B4-BE49-F238E27FC236}">
                <a16:creationId xmlns:a16="http://schemas.microsoft.com/office/drawing/2014/main" id="{A7E1D502-829F-A918-883D-8DB858503A89}"/>
              </a:ext>
            </a:extLst>
          </p:cNvPr>
          <p:cNvSpPr/>
          <p:nvPr/>
        </p:nvSpPr>
        <p:spPr>
          <a:xfrm>
            <a:off x="284445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94" name="직사각형 7293">
            <a:extLst>
              <a:ext uri="{FF2B5EF4-FFF2-40B4-BE49-F238E27FC236}">
                <a16:creationId xmlns:a16="http://schemas.microsoft.com/office/drawing/2014/main" id="{345B6E82-0583-A09F-48F2-E885D1D0FC3F}"/>
              </a:ext>
            </a:extLst>
          </p:cNvPr>
          <p:cNvSpPr/>
          <p:nvPr/>
        </p:nvSpPr>
        <p:spPr>
          <a:xfrm>
            <a:off x="309638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95" name="직사각형 7294">
            <a:extLst>
              <a:ext uri="{FF2B5EF4-FFF2-40B4-BE49-F238E27FC236}">
                <a16:creationId xmlns:a16="http://schemas.microsoft.com/office/drawing/2014/main" id="{9D03032C-1B23-6383-383F-D0214C4980E1}"/>
              </a:ext>
            </a:extLst>
          </p:cNvPr>
          <p:cNvSpPr/>
          <p:nvPr/>
        </p:nvSpPr>
        <p:spPr>
          <a:xfrm>
            <a:off x="3729006" y="461945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6" name="직사각형 7295">
            <a:extLst>
              <a:ext uri="{FF2B5EF4-FFF2-40B4-BE49-F238E27FC236}">
                <a16:creationId xmlns:a16="http://schemas.microsoft.com/office/drawing/2014/main" id="{B1B1CF92-82B1-D657-3C8E-38651B16AAE7}"/>
              </a:ext>
            </a:extLst>
          </p:cNvPr>
          <p:cNvSpPr/>
          <p:nvPr/>
        </p:nvSpPr>
        <p:spPr>
          <a:xfrm>
            <a:off x="3729006" y="486843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7" name="직사각형 7296">
            <a:extLst>
              <a:ext uri="{FF2B5EF4-FFF2-40B4-BE49-F238E27FC236}">
                <a16:creationId xmlns:a16="http://schemas.microsoft.com/office/drawing/2014/main" id="{74ABB2F8-9D29-3FD9-9847-F6CAAC130458}"/>
              </a:ext>
            </a:extLst>
          </p:cNvPr>
          <p:cNvSpPr/>
          <p:nvPr/>
        </p:nvSpPr>
        <p:spPr>
          <a:xfrm>
            <a:off x="3729006" y="51235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8" name="직사각형 7297">
            <a:extLst>
              <a:ext uri="{FF2B5EF4-FFF2-40B4-BE49-F238E27FC236}">
                <a16:creationId xmlns:a16="http://schemas.microsoft.com/office/drawing/2014/main" id="{F591E4B9-347A-032B-760B-FAC3E0DDC964}"/>
              </a:ext>
            </a:extLst>
          </p:cNvPr>
          <p:cNvSpPr/>
          <p:nvPr/>
        </p:nvSpPr>
        <p:spPr>
          <a:xfrm>
            <a:off x="3729006" y="537858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3AF603B-1718-6347-5D6C-28B22E6DF557}"/>
              </a:ext>
            </a:extLst>
          </p:cNvPr>
          <p:cNvSpPr/>
          <p:nvPr/>
        </p:nvSpPr>
        <p:spPr>
          <a:xfrm>
            <a:off x="3802099"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242" name="직사각형 7241">
            <a:extLst>
              <a:ext uri="{FF2B5EF4-FFF2-40B4-BE49-F238E27FC236}">
                <a16:creationId xmlns:a16="http://schemas.microsoft.com/office/drawing/2014/main" id="{DA655934-56F2-7FDE-AFF1-833E9D5C0D48}"/>
              </a:ext>
            </a:extLst>
          </p:cNvPr>
          <p:cNvSpPr/>
          <p:nvPr/>
        </p:nvSpPr>
        <p:spPr>
          <a:xfrm>
            <a:off x="4054030"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299" name="직사각형 7298">
            <a:extLst>
              <a:ext uri="{FF2B5EF4-FFF2-40B4-BE49-F238E27FC236}">
                <a16:creationId xmlns:a16="http://schemas.microsoft.com/office/drawing/2014/main" id="{DAA6ED4C-830E-7E07-C2E3-4F492D32F491}"/>
              </a:ext>
            </a:extLst>
          </p:cNvPr>
          <p:cNvSpPr/>
          <p:nvPr/>
        </p:nvSpPr>
        <p:spPr>
          <a:xfrm>
            <a:off x="3802099"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0" name="직사각형 7299">
            <a:extLst>
              <a:ext uri="{FF2B5EF4-FFF2-40B4-BE49-F238E27FC236}">
                <a16:creationId xmlns:a16="http://schemas.microsoft.com/office/drawing/2014/main" id="{B1F6E0AD-F687-6B3F-4D01-A3E0A90B3FB8}"/>
              </a:ext>
            </a:extLst>
          </p:cNvPr>
          <p:cNvSpPr/>
          <p:nvPr/>
        </p:nvSpPr>
        <p:spPr>
          <a:xfrm>
            <a:off x="4054030"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1" name="직사각형 7300">
            <a:extLst>
              <a:ext uri="{FF2B5EF4-FFF2-40B4-BE49-F238E27FC236}">
                <a16:creationId xmlns:a16="http://schemas.microsoft.com/office/drawing/2014/main" id="{2FA4F3C1-CF8D-A5AC-A0C1-0508EEE2DC92}"/>
              </a:ext>
            </a:extLst>
          </p:cNvPr>
          <p:cNvSpPr/>
          <p:nvPr/>
        </p:nvSpPr>
        <p:spPr>
          <a:xfrm>
            <a:off x="3802099"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2" name="직사각형 7301">
            <a:extLst>
              <a:ext uri="{FF2B5EF4-FFF2-40B4-BE49-F238E27FC236}">
                <a16:creationId xmlns:a16="http://schemas.microsoft.com/office/drawing/2014/main" id="{151C6A36-5E76-2D67-4940-4508F4200FBE}"/>
              </a:ext>
            </a:extLst>
          </p:cNvPr>
          <p:cNvSpPr/>
          <p:nvPr/>
        </p:nvSpPr>
        <p:spPr>
          <a:xfrm>
            <a:off x="4054030"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3" name="직사각형 7302">
            <a:extLst>
              <a:ext uri="{FF2B5EF4-FFF2-40B4-BE49-F238E27FC236}">
                <a16:creationId xmlns:a16="http://schemas.microsoft.com/office/drawing/2014/main" id="{FC64277A-1625-2C68-D72D-5AF12F1C0B6C}"/>
              </a:ext>
            </a:extLst>
          </p:cNvPr>
          <p:cNvSpPr/>
          <p:nvPr/>
        </p:nvSpPr>
        <p:spPr>
          <a:xfrm>
            <a:off x="3802099"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4" name="직사각형 7303">
            <a:extLst>
              <a:ext uri="{FF2B5EF4-FFF2-40B4-BE49-F238E27FC236}">
                <a16:creationId xmlns:a16="http://schemas.microsoft.com/office/drawing/2014/main" id="{6F8CA8B7-1524-6A58-1599-9A2A43E4A25A}"/>
              </a:ext>
            </a:extLst>
          </p:cNvPr>
          <p:cNvSpPr/>
          <p:nvPr/>
        </p:nvSpPr>
        <p:spPr>
          <a:xfrm>
            <a:off x="4054030"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5" name="직사각형 7304">
            <a:extLst>
              <a:ext uri="{FF2B5EF4-FFF2-40B4-BE49-F238E27FC236}">
                <a16:creationId xmlns:a16="http://schemas.microsoft.com/office/drawing/2014/main" id="{EB53C979-3DF0-A3B7-B773-E4746659EAAA}"/>
              </a:ext>
            </a:extLst>
          </p:cNvPr>
          <p:cNvSpPr/>
          <p:nvPr/>
        </p:nvSpPr>
        <p:spPr>
          <a:xfrm>
            <a:off x="5557981" y="146279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06" name="직사각형 7305">
            <a:extLst>
              <a:ext uri="{FF2B5EF4-FFF2-40B4-BE49-F238E27FC236}">
                <a16:creationId xmlns:a16="http://schemas.microsoft.com/office/drawing/2014/main" id="{91B1270F-A0FC-71C0-74DC-1CA9F44F7E71}"/>
              </a:ext>
            </a:extLst>
          </p:cNvPr>
          <p:cNvSpPr/>
          <p:nvPr/>
        </p:nvSpPr>
        <p:spPr>
          <a:xfrm>
            <a:off x="6932080" y="168144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07" name="직사각형 7306">
            <a:extLst>
              <a:ext uri="{FF2B5EF4-FFF2-40B4-BE49-F238E27FC236}">
                <a16:creationId xmlns:a16="http://schemas.microsoft.com/office/drawing/2014/main" id="{F8093BC4-2C47-DCA4-86B4-5761DA77450D}"/>
              </a:ext>
            </a:extLst>
          </p:cNvPr>
          <p:cNvSpPr/>
          <p:nvPr/>
        </p:nvSpPr>
        <p:spPr>
          <a:xfrm>
            <a:off x="7184011" y="168144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08" name="직사각형 7307">
            <a:extLst>
              <a:ext uri="{FF2B5EF4-FFF2-40B4-BE49-F238E27FC236}">
                <a16:creationId xmlns:a16="http://schemas.microsoft.com/office/drawing/2014/main" id="{45A4273E-960A-7A1F-02CA-8B3749ABEF85}"/>
              </a:ext>
            </a:extLst>
          </p:cNvPr>
          <p:cNvSpPr/>
          <p:nvPr/>
        </p:nvSpPr>
        <p:spPr>
          <a:xfrm>
            <a:off x="7435942" y="168144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09" name="직사각형 7308">
            <a:extLst>
              <a:ext uri="{FF2B5EF4-FFF2-40B4-BE49-F238E27FC236}">
                <a16:creationId xmlns:a16="http://schemas.microsoft.com/office/drawing/2014/main" id="{EFDAF3D8-B345-FB25-2D6B-9F9FD76B9F82}"/>
              </a:ext>
            </a:extLst>
          </p:cNvPr>
          <p:cNvSpPr/>
          <p:nvPr/>
        </p:nvSpPr>
        <p:spPr>
          <a:xfrm>
            <a:off x="6932080" y="193337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0" name="직사각형 7309">
            <a:extLst>
              <a:ext uri="{FF2B5EF4-FFF2-40B4-BE49-F238E27FC236}">
                <a16:creationId xmlns:a16="http://schemas.microsoft.com/office/drawing/2014/main" id="{6D355BEB-1473-B246-746A-9C6A8579414C}"/>
              </a:ext>
            </a:extLst>
          </p:cNvPr>
          <p:cNvSpPr/>
          <p:nvPr/>
        </p:nvSpPr>
        <p:spPr>
          <a:xfrm>
            <a:off x="7184011" y="193337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1" name="직사각형 7310">
            <a:extLst>
              <a:ext uri="{FF2B5EF4-FFF2-40B4-BE49-F238E27FC236}">
                <a16:creationId xmlns:a16="http://schemas.microsoft.com/office/drawing/2014/main" id="{9A9E42A4-7D25-4881-C63F-961A7BA1744C}"/>
              </a:ext>
            </a:extLst>
          </p:cNvPr>
          <p:cNvSpPr/>
          <p:nvPr/>
        </p:nvSpPr>
        <p:spPr>
          <a:xfrm>
            <a:off x="7435942" y="193337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2" name="직사각형 7311">
            <a:extLst>
              <a:ext uri="{FF2B5EF4-FFF2-40B4-BE49-F238E27FC236}">
                <a16:creationId xmlns:a16="http://schemas.microsoft.com/office/drawing/2014/main" id="{ACDF5FED-5E00-0C1E-77B1-4509EF1991E8}"/>
              </a:ext>
            </a:extLst>
          </p:cNvPr>
          <p:cNvSpPr/>
          <p:nvPr/>
        </p:nvSpPr>
        <p:spPr>
          <a:xfrm>
            <a:off x="6932080" y="218530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3" name="직사각형 7312">
            <a:extLst>
              <a:ext uri="{FF2B5EF4-FFF2-40B4-BE49-F238E27FC236}">
                <a16:creationId xmlns:a16="http://schemas.microsoft.com/office/drawing/2014/main" id="{0D1C37A1-50C6-713B-DA49-BFEFD87E3D06}"/>
              </a:ext>
            </a:extLst>
          </p:cNvPr>
          <p:cNvSpPr/>
          <p:nvPr/>
        </p:nvSpPr>
        <p:spPr>
          <a:xfrm>
            <a:off x="7184011" y="218530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4" name="직사각형 7313">
            <a:extLst>
              <a:ext uri="{FF2B5EF4-FFF2-40B4-BE49-F238E27FC236}">
                <a16:creationId xmlns:a16="http://schemas.microsoft.com/office/drawing/2014/main" id="{6920F290-232F-6BC2-3DA8-5415ABF9E658}"/>
              </a:ext>
            </a:extLst>
          </p:cNvPr>
          <p:cNvSpPr/>
          <p:nvPr/>
        </p:nvSpPr>
        <p:spPr>
          <a:xfrm>
            <a:off x="7435942" y="218530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5" name="직사각형 7314">
            <a:extLst>
              <a:ext uri="{FF2B5EF4-FFF2-40B4-BE49-F238E27FC236}">
                <a16:creationId xmlns:a16="http://schemas.microsoft.com/office/drawing/2014/main" id="{51C5A25C-9594-0627-8FA2-D87F3245B8C6}"/>
              </a:ext>
            </a:extLst>
          </p:cNvPr>
          <p:cNvSpPr/>
          <p:nvPr/>
        </p:nvSpPr>
        <p:spPr>
          <a:xfrm>
            <a:off x="3980892" y="361007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6" name="직사각형 7315">
            <a:extLst>
              <a:ext uri="{FF2B5EF4-FFF2-40B4-BE49-F238E27FC236}">
                <a16:creationId xmlns:a16="http://schemas.microsoft.com/office/drawing/2014/main" id="{C5321B9D-3416-1593-9C51-5EFE02978460}"/>
              </a:ext>
            </a:extLst>
          </p:cNvPr>
          <p:cNvSpPr/>
          <p:nvPr/>
        </p:nvSpPr>
        <p:spPr>
          <a:xfrm>
            <a:off x="3980892" y="385905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7" name="직사각형 7316">
            <a:extLst>
              <a:ext uri="{FF2B5EF4-FFF2-40B4-BE49-F238E27FC236}">
                <a16:creationId xmlns:a16="http://schemas.microsoft.com/office/drawing/2014/main" id="{CAA348A5-8775-2EA6-CB60-03B85D835DE8}"/>
              </a:ext>
            </a:extLst>
          </p:cNvPr>
          <p:cNvSpPr/>
          <p:nvPr/>
        </p:nvSpPr>
        <p:spPr>
          <a:xfrm>
            <a:off x="3980892" y="411412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8" name="직사각형 7317">
            <a:extLst>
              <a:ext uri="{FF2B5EF4-FFF2-40B4-BE49-F238E27FC236}">
                <a16:creationId xmlns:a16="http://schemas.microsoft.com/office/drawing/2014/main" id="{AEB45208-EE60-EDAE-7CD3-A3354E5775BA}"/>
              </a:ext>
            </a:extLst>
          </p:cNvPr>
          <p:cNvSpPr/>
          <p:nvPr/>
        </p:nvSpPr>
        <p:spPr>
          <a:xfrm>
            <a:off x="3980892" y="436920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9" name="직사각형 7318">
            <a:extLst>
              <a:ext uri="{FF2B5EF4-FFF2-40B4-BE49-F238E27FC236}">
                <a16:creationId xmlns:a16="http://schemas.microsoft.com/office/drawing/2014/main" id="{9673EA5F-155B-C804-2D05-C42AAE446E76}"/>
              </a:ext>
            </a:extLst>
          </p:cNvPr>
          <p:cNvSpPr/>
          <p:nvPr/>
        </p:nvSpPr>
        <p:spPr>
          <a:xfrm>
            <a:off x="3981034" y="461786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0" name="직사각형 7319">
            <a:extLst>
              <a:ext uri="{FF2B5EF4-FFF2-40B4-BE49-F238E27FC236}">
                <a16:creationId xmlns:a16="http://schemas.microsoft.com/office/drawing/2014/main" id="{7AD9274A-EEFA-895F-CD02-73992B57C10A}"/>
              </a:ext>
            </a:extLst>
          </p:cNvPr>
          <p:cNvSpPr/>
          <p:nvPr/>
        </p:nvSpPr>
        <p:spPr>
          <a:xfrm>
            <a:off x="3981034" y="486684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1" name="직사각형 7320">
            <a:extLst>
              <a:ext uri="{FF2B5EF4-FFF2-40B4-BE49-F238E27FC236}">
                <a16:creationId xmlns:a16="http://schemas.microsoft.com/office/drawing/2014/main" id="{59FB98D2-BF6B-3C42-6C14-3ACB768965F1}"/>
              </a:ext>
            </a:extLst>
          </p:cNvPr>
          <p:cNvSpPr/>
          <p:nvPr/>
        </p:nvSpPr>
        <p:spPr>
          <a:xfrm>
            <a:off x="3981034" y="512191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2" name="직사각형 7321">
            <a:extLst>
              <a:ext uri="{FF2B5EF4-FFF2-40B4-BE49-F238E27FC236}">
                <a16:creationId xmlns:a16="http://schemas.microsoft.com/office/drawing/2014/main" id="{8D0AC176-BA92-EEB0-099A-5BF013665765}"/>
              </a:ext>
            </a:extLst>
          </p:cNvPr>
          <p:cNvSpPr/>
          <p:nvPr/>
        </p:nvSpPr>
        <p:spPr>
          <a:xfrm>
            <a:off x="3981034" y="537698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3" name="직사각형 7322">
            <a:extLst>
              <a:ext uri="{FF2B5EF4-FFF2-40B4-BE49-F238E27FC236}">
                <a16:creationId xmlns:a16="http://schemas.microsoft.com/office/drawing/2014/main" id="{1E785F2D-F0A4-ACAA-2080-560898E0B760}"/>
              </a:ext>
            </a:extLst>
          </p:cNvPr>
          <p:cNvSpPr/>
          <p:nvPr/>
        </p:nvSpPr>
        <p:spPr>
          <a:xfrm>
            <a:off x="5062258" y="35473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4" name="직사각형 7323">
            <a:extLst>
              <a:ext uri="{FF2B5EF4-FFF2-40B4-BE49-F238E27FC236}">
                <a16:creationId xmlns:a16="http://schemas.microsoft.com/office/drawing/2014/main" id="{7747408A-E902-2105-3505-44691A08E8C7}"/>
              </a:ext>
            </a:extLst>
          </p:cNvPr>
          <p:cNvSpPr/>
          <p:nvPr/>
        </p:nvSpPr>
        <p:spPr>
          <a:xfrm>
            <a:off x="5062258" y="37963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5" name="직사각형 7324">
            <a:extLst>
              <a:ext uri="{FF2B5EF4-FFF2-40B4-BE49-F238E27FC236}">
                <a16:creationId xmlns:a16="http://schemas.microsoft.com/office/drawing/2014/main" id="{C131840D-7FA9-127C-9D79-E0889430A705}"/>
              </a:ext>
            </a:extLst>
          </p:cNvPr>
          <p:cNvSpPr/>
          <p:nvPr/>
        </p:nvSpPr>
        <p:spPr>
          <a:xfrm>
            <a:off x="5062258" y="404535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6" name="직사각형 7325">
            <a:extLst>
              <a:ext uri="{FF2B5EF4-FFF2-40B4-BE49-F238E27FC236}">
                <a16:creationId xmlns:a16="http://schemas.microsoft.com/office/drawing/2014/main" id="{4943EEFD-6B08-35A9-5EBE-F977C01A6EF0}"/>
              </a:ext>
            </a:extLst>
          </p:cNvPr>
          <p:cNvSpPr/>
          <p:nvPr/>
        </p:nvSpPr>
        <p:spPr>
          <a:xfrm>
            <a:off x="5062258" y="42943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7" name="직사각형 7326">
            <a:extLst>
              <a:ext uri="{FF2B5EF4-FFF2-40B4-BE49-F238E27FC236}">
                <a16:creationId xmlns:a16="http://schemas.microsoft.com/office/drawing/2014/main" id="{1A9A79D6-CCB0-2046-464A-EA14F257C5AD}"/>
              </a:ext>
            </a:extLst>
          </p:cNvPr>
          <p:cNvSpPr/>
          <p:nvPr/>
        </p:nvSpPr>
        <p:spPr>
          <a:xfrm>
            <a:off x="5062258" y="454331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8" name="직사각형 7327">
            <a:extLst>
              <a:ext uri="{FF2B5EF4-FFF2-40B4-BE49-F238E27FC236}">
                <a16:creationId xmlns:a16="http://schemas.microsoft.com/office/drawing/2014/main" id="{3A16B225-7676-CCC1-A759-EB5FB17A34CA}"/>
              </a:ext>
            </a:extLst>
          </p:cNvPr>
          <p:cNvSpPr/>
          <p:nvPr/>
        </p:nvSpPr>
        <p:spPr>
          <a:xfrm>
            <a:off x="5062258" y="479229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9" name="직사각형 7328">
            <a:extLst>
              <a:ext uri="{FF2B5EF4-FFF2-40B4-BE49-F238E27FC236}">
                <a16:creationId xmlns:a16="http://schemas.microsoft.com/office/drawing/2014/main" id="{20AF6DB7-5969-F874-4880-B7BB46BA16FB}"/>
              </a:ext>
            </a:extLst>
          </p:cNvPr>
          <p:cNvSpPr/>
          <p:nvPr/>
        </p:nvSpPr>
        <p:spPr>
          <a:xfrm>
            <a:off x="5062258" y="50412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0" name="직사각형 7329">
            <a:extLst>
              <a:ext uri="{FF2B5EF4-FFF2-40B4-BE49-F238E27FC236}">
                <a16:creationId xmlns:a16="http://schemas.microsoft.com/office/drawing/2014/main" id="{D835125F-A10B-4561-7045-D62F1A3C9659}"/>
              </a:ext>
            </a:extLst>
          </p:cNvPr>
          <p:cNvSpPr/>
          <p:nvPr/>
        </p:nvSpPr>
        <p:spPr>
          <a:xfrm>
            <a:off x="5062258" y="529026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1" name="직사각형 7330">
            <a:extLst>
              <a:ext uri="{FF2B5EF4-FFF2-40B4-BE49-F238E27FC236}">
                <a16:creationId xmlns:a16="http://schemas.microsoft.com/office/drawing/2014/main" id="{58AD84F1-2960-0EB6-2C20-69667F801090}"/>
              </a:ext>
            </a:extLst>
          </p:cNvPr>
          <p:cNvSpPr/>
          <p:nvPr/>
        </p:nvSpPr>
        <p:spPr>
          <a:xfrm>
            <a:off x="5062258" y="553924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2" name="직사각형 7331">
            <a:extLst>
              <a:ext uri="{FF2B5EF4-FFF2-40B4-BE49-F238E27FC236}">
                <a16:creationId xmlns:a16="http://schemas.microsoft.com/office/drawing/2014/main" id="{E00AD82A-3AF7-A00D-8CE6-B414585886B4}"/>
              </a:ext>
            </a:extLst>
          </p:cNvPr>
          <p:cNvSpPr/>
          <p:nvPr/>
        </p:nvSpPr>
        <p:spPr>
          <a:xfrm>
            <a:off x="5846756" y="45055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33" name="직사각형 7332">
            <a:extLst>
              <a:ext uri="{FF2B5EF4-FFF2-40B4-BE49-F238E27FC236}">
                <a16:creationId xmlns:a16="http://schemas.microsoft.com/office/drawing/2014/main" id="{FFC8DC00-C1CA-359E-29BD-DA6C177E0CC0}"/>
              </a:ext>
            </a:extLst>
          </p:cNvPr>
          <p:cNvSpPr/>
          <p:nvPr/>
        </p:nvSpPr>
        <p:spPr>
          <a:xfrm>
            <a:off x="6601614" y="351827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4" name="직사각형 7333">
            <a:extLst>
              <a:ext uri="{FF2B5EF4-FFF2-40B4-BE49-F238E27FC236}">
                <a16:creationId xmlns:a16="http://schemas.microsoft.com/office/drawing/2014/main" id="{BA6DFC01-23F6-FB0E-093B-8C5C7BE7BA6D}"/>
              </a:ext>
            </a:extLst>
          </p:cNvPr>
          <p:cNvSpPr/>
          <p:nvPr/>
        </p:nvSpPr>
        <p:spPr>
          <a:xfrm>
            <a:off x="6601614" y="376725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5" name="직사각형 7334">
            <a:extLst>
              <a:ext uri="{FF2B5EF4-FFF2-40B4-BE49-F238E27FC236}">
                <a16:creationId xmlns:a16="http://schemas.microsoft.com/office/drawing/2014/main" id="{446B5201-5124-9AFE-F1F1-4D06386F2558}"/>
              </a:ext>
            </a:extLst>
          </p:cNvPr>
          <p:cNvSpPr/>
          <p:nvPr/>
        </p:nvSpPr>
        <p:spPr>
          <a:xfrm>
            <a:off x="6601614" y="401623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6" name="직사각형 7335">
            <a:extLst>
              <a:ext uri="{FF2B5EF4-FFF2-40B4-BE49-F238E27FC236}">
                <a16:creationId xmlns:a16="http://schemas.microsoft.com/office/drawing/2014/main" id="{A0792FFD-C8A3-8281-2DD9-E0F88ADB9FAC}"/>
              </a:ext>
            </a:extLst>
          </p:cNvPr>
          <p:cNvSpPr/>
          <p:nvPr/>
        </p:nvSpPr>
        <p:spPr>
          <a:xfrm>
            <a:off x="6601614" y="426521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7" name="직사각형 7336">
            <a:extLst>
              <a:ext uri="{FF2B5EF4-FFF2-40B4-BE49-F238E27FC236}">
                <a16:creationId xmlns:a16="http://schemas.microsoft.com/office/drawing/2014/main" id="{5AA93DEA-5644-B3C6-5A91-FE1958151B88}"/>
              </a:ext>
            </a:extLst>
          </p:cNvPr>
          <p:cNvSpPr/>
          <p:nvPr/>
        </p:nvSpPr>
        <p:spPr>
          <a:xfrm>
            <a:off x="6601614" y="45141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8" name="직사각형 7337">
            <a:extLst>
              <a:ext uri="{FF2B5EF4-FFF2-40B4-BE49-F238E27FC236}">
                <a16:creationId xmlns:a16="http://schemas.microsoft.com/office/drawing/2014/main" id="{50F54267-62DA-6938-B1B3-56E69D96FA2C}"/>
              </a:ext>
            </a:extLst>
          </p:cNvPr>
          <p:cNvSpPr/>
          <p:nvPr/>
        </p:nvSpPr>
        <p:spPr>
          <a:xfrm>
            <a:off x="6601614" y="476318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9" name="직사각형 7338">
            <a:extLst>
              <a:ext uri="{FF2B5EF4-FFF2-40B4-BE49-F238E27FC236}">
                <a16:creationId xmlns:a16="http://schemas.microsoft.com/office/drawing/2014/main" id="{834E9AF4-5974-F408-4E5D-5CF6628D26B6}"/>
              </a:ext>
            </a:extLst>
          </p:cNvPr>
          <p:cNvSpPr/>
          <p:nvPr/>
        </p:nvSpPr>
        <p:spPr>
          <a:xfrm>
            <a:off x="6601614" y="501216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0" name="직사각형 7339">
            <a:extLst>
              <a:ext uri="{FF2B5EF4-FFF2-40B4-BE49-F238E27FC236}">
                <a16:creationId xmlns:a16="http://schemas.microsoft.com/office/drawing/2014/main" id="{768ABCA7-397D-8FC3-4164-B3F4F9C66AC8}"/>
              </a:ext>
            </a:extLst>
          </p:cNvPr>
          <p:cNvSpPr/>
          <p:nvPr/>
        </p:nvSpPr>
        <p:spPr>
          <a:xfrm>
            <a:off x="6601614" y="526114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1" name="직사각형 7340">
            <a:extLst>
              <a:ext uri="{FF2B5EF4-FFF2-40B4-BE49-F238E27FC236}">
                <a16:creationId xmlns:a16="http://schemas.microsoft.com/office/drawing/2014/main" id="{6F08FD32-C62B-2568-5D95-55E2CBF07ADA}"/>
              </a:ext>
            </a:extLst>
          </p:cNvPr>
          <p:cNvSpPr/>
          <p:nvPr/>
        </p:nvSpPr>
        <p:spPr>
          <a:xfrm>
            <a:off x="6601614" y="551012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2" name="TextBox 7341">
            <a:extLst>
              <a:ext uri="{FF2B5EF4-FFF2-40B4-BE49-F238E27FC236}">
                <a16:creationId xmlns:a16="http://schemas.microsoft.com/office/drawing/2014/main" id="{19024E19-6DDA-B152-7144-E3896F16CE60}"/>
              </a:ext>
            </a:extLst>
          </p:cNvPr>
          <p:cNvSpPr txBox="1"/>
          <p:nvPr/>
        </p:nvSpPr>
        <p:spPr>
          <a:xfrm>
            <a:off x="6519147" y="5737398"/>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343" name="직사각형 7342">
            <a:extLst>
              <a:ext uri="{FF2B5EF4-FFF2-40B4-BE49-F238E27FC236}">
                <a16:creationId xmlns:a16="http://schemas.microsoft.com/office/drawing/2014/main" id="{DFFF1EE7-6DDF-A484-3FD3-E71C14FF89DB}"/>
              </a:ext>
            </a:extLst>
          </p:cNvPr>
          <p:cNvSpPr/>
          <p:nvPr/>
        </p:nvSpPr>
        <p:spPr>
          <a:xfrm>
            <a:off x="6854791" y="351693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4" name="직사각형 7343">
            <a:extLst>
              <a:ext uri="{FF2B5EF4-FFF2-40B4-BE49-F238E27FC236}">
                <a16:creationId xmlns:a16="http://schemas.microsoft.com/office/drawing/2014/main" id="{052D374A-E491-A47A-2061-764662CB9E4C}"/>
              </a:ext>
            </a:extLst>
          </p:cNvPr>
          <p:cNvSpPr/>
          <p:nvPr/>
        </p:nvSpPr>
        <p:spPr>
          <a:xfrm>
            <a:off x="6854791" y="376591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5" name="직사각형 7344">
            <a:extLst>
              <a:ext uri="{FF2B5EF4-FFF2-40B4-BE49-F238E27FC236}">
                <a16:creationId xmlns:a16="http://schemas.microsoft.com/office/drawing/2014/main" id="{44C89A4E-8960-A381-1760-0B573186A752}"/>
              </a:ext>
            </a:extLst>
          </p:cNvPr>
          <p:cNvSpPr/>
          <p:nvPr/>
        </p:nvSpPr>
        <p:spPr>
          <a:xfrm>
            <a:off x="6854791" y="40148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6" name="직사각형 7345">
            <a:extLst>
              <a:ext uri="{FF2B5EF4-FFF2-40B4-BE49-F238E27FC236}">
                <a16:creationId xmlns:a16="http://schemas.microsoft.com/office/drawing/2014/main" id="{7AE0E347-824B-D831-E1C2-8E48072A50E6}"/>
              </a:ext>
            </a:extLst>
          </p:cNvPr>
          <p:cNvSpPr/>
          <p:nvPr/>
        </p:nvSpPr>
        <p:spPr>
          <a:xfrm>
            <a:off x="6854791" y="426388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7" name="직사각형 7346">
            <a:extLst>
              <a:ext uri="{FF2B5EF4-FFF2-40B4-BE49-F238E27FC236}">
                <a16:creationId xmlns:a16="http://schemas.microsoft.com/office/drawing/2014/main" id="{99664394-6C5F-FABB-0AF0-1E3D524DB73F}"/>
              </a:ext>
            </a:extLst>
          </p:cNvPr>
          <p:cNvSpPr/>
          <p:nvPr/>
        </p:nvSpPr>
        <p:spPr>
          <a:xfrm>
            <a:off x="6854791" y="451286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8" name="직사각형 7347">
            <a:extLst>
              <a:ext uri="{FF2B5EF4-FFF2-40B4-BE49-F238E27FC236}">
                <a16:creationId xmlns:a16="http://schemas.microsoft.com/office/drawing/2014/main" id="{9693C26F-E42A-B2DF-45C5-66C92A945328}"/>
              </a:ext>
            </a:extLst>
          </p:cNvPr>
          <p:cNvSpPr/>
          <p:nvPr/>
        </p:nvSpPr>
        <p:spPr>
          <a:xfrm>
            <a:off x="6854791" y="476184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9" name="직사각형 7348">
            <a:extLst>
              <a:ext uri="{FF2B5EF4-FFF2-40B4-BE49-F238E27FC236}">
                <a16:creationId xmlns:a16="http://schemas.microsoft.com/office/drawing/2014/main" id="{17546657-F3AE-F7BB-5019-45000836434F}"/>
              </a:ext>
            </a:extLst>
          </p:cNvPr>
          <p:cNvSpPr/>
          <p:nvPr/>
        </p:nvSpPr>
        <p:spPr>
          <a:xfrm>
            <a:off x="6854791" y="501082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0" name="직사각형 7349">
            <a:extLst>
              <a:ext uri="{FF2B5EF4-FFF2-40B4-BE49-F238E27FC236}">
                <a16:creationId xmlns:a16="http://schemas.microsoft.com/office/drawing/2014/main" id="{BA345244-96F0-9FC7-06C5-6D1AC6C1D241}"/>
              </a:ext>
            </a:extLst>
          </p:cNvPr>
          <p:cNvSpPr/>
          <p:nvPr/>
        </p:nvSpPr>
        <p:spPr>
          <a:xfrm>
            <a:off x="6854791" y="52598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1" name="직사각형 7350">
            <a:extLst>
              <a:ext uri="{FF2B5EF4-FFF2-40B4-BE49-F238E27FC236}">
                <a16:creationId xmlns:a16="http://schemas.microsoft.com/office/drawing/2014/main" id="{536B27DF-6BB4-96D4-825C-B74F6586659F}"/>
              </a:ext>
            </a:extLst>
          </p:cNvPr>
          <p:cNvSpPr/>
          <p:nvPr/>
        </p:nvSpPr>
        <p:spPr>
          <a:xfrm>
            <a:off x="6854791" y="550878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2" name="직사각형 7351">
            <a:extLst>
              <a:ext uri="{FF2B5EF4-FFF2-40B4-BE49-F238E27FC236}">
                <a16:creationId xmlns:a16="http://schemas.microsoft.com/office/drawing/2014/main" id="{54AC1202-8BCE-331C-C9FF-44BF81DC28A3}"/>
              </a:ext>
            </a:extLst>
          </p:cNvPr>
          <p:cNvSpPr/>
          <p:nvPr/>
        </p:nvSpPr>
        <p:spPr>
          <a:xfrm>
            <a:off x="7732098" y="387203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3" name="직사각형 7352">
            <a:extLst>
              <a:ext uri="{FF2B5EF4-FFF2-40B4-BE49-F238E27FC236}">
                <a16:creationId xmlns:a16="http://schemas.microsoft.com/office/drawing/2014/main" id="{623C5766-6769-E7FB-A4C5-5DEE1F55BDC1}"/>
              </a:ext>
            </a:extLst>
          </p:cNvPr>
          <p:cNvSpPr/>
          <p:nvPr/>
        </p:nvSpPr>
        <p:spPr>
          <a:xfrm>
            <a:off x="7984029" y="387203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4" name="직사각형 7353">
            <a:extLst>
              <a:ext uri="{FF2B5EF4-FFF2-40B4-BE49-F238E27FC236}">
                <a16:creationId xmlns:a16="http://schemas.microsoft.com/office/drawing/2014/main" id="{D317A6AD-0171-7F9D-891A-9E9F75A3F28A}"/>
              </a:ext>
            </a:extLst>
          </p:cNvPr>
          <p:cNvSpPr/>
          <p:nvPr/>
        </p:nvSpPr>
        <p:spPr>
          <a:xfrm>
            <a:off x="8235960" y="387203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5" name="직사각형 7354">
            <a:extLst>
              <a:ext uri="{FF2B5EF4-FFF2-40B4-BE49-F238E27FC236}">
                <a16:creationId xmlns:a16="http://schemas.microsoft.com/office/drawing/2014/main" id="{1ECC94C0-85F9-2FF5-D680-C49E9C2CCF35}"/>
              </a:ext>
            </a:extLst>
          </p:cNvPr>
          <p:cNvSpPr/>
          <p:nvPr/>
        </p:nvSpPr>
        <p:spPr>
          <a:xfrm>
            <a:off x="7732098" y="412396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6" name="직사각형 7355">
            <a:extLst>
              <a:ext uri="{FF2B5EF4-FFF2-40B4-BE49-F238E27FC236}">
                <a16:creationId xmlns:a16="http://schemas.microsoft.com/office/drawing/2014/main" id="{B1EEA7C6-8FD8-45F8-4944-BA03BEE7A0CD}"/>
              </a:ext>
            </a:extLst>
          </p:cNvPr>
          <p:cNvSpPr/>
          <p:nvPr/>
        </p:nvSpPr>
        <p:spPr>
          <a:xfrm>
            <a:off x="7984029" y="412396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7" name="직사각형 7356">
            <a:extLst>
              <a:ext uri="{FF2B5EF4-FFF2-40B4-BE49-F238E27FC236}">
                <a16:creationId xmlns:a16="http://schemas.microsoft.com/office/drawing/2014/main" id="{03975FD2-1A76-0016-09B9-D471D597D436}"/>
              </a:ext>
            </a:extLst>
          </p:cNvPr>
          <p:cNvSpPr/>
          <p:nvPr/>
        </p:nvSpPr>
        <p:spPr>
          <a:xfrm>
            <a:off x="8235960" y="412396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8" name="직사각형 7357">
            <a:extLst>
              <a:ext uri="{FF2B5EF4-FFF2-40B4-BE49-F238E27FC236}">
                <a16:creationId xmlns:a16="http://schemas.microsoft.com/office/drawing/2014/main" id="{572F918F-97D4-7BE2-27D5-BBE04C6899CA}"/>
              </a:ext>
            </a:extLst>
          </p:cNvPr>
          <p:cNvSpPr/>
          <p:nvPr/>
        </p:nvSpPr>
        <p:spPr>
          <a:xfrm>
            <a:off x="7732098" y="437589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9" name="직사각형 7358">
            <a:extLst>
              <a:ext uri="{FF2B5EF4-FFF2-40B4-BE49-F238E27FC236}">
                <a16:creationId xmlns:a16="http://schemas.microsoft.com/office/drawing/2014/main" id="{D826FC42-3EB9-00DF-7C32-33F849BD2E27}"/>
              </a:ext>
            </a:extLst>
          </p:cNvPr>
          <p:cNvSpPr/>
          <p:nvPr/>
        </p:nvSpPr>
        <p:spPr>
          <a:xfrm>
            <a:off x="7984029" y="437589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0" name="직사각형 7359">
            <a:extLst>
              <a:ext uri="{FF2B5EF4-FFF2-40B4-BE49-F238E27FC236}">
                <a16:creationId xmlns:a16="http://schemas.microsoft.com/office/drawing/2014/main" id="{4F815341-04F4-4A45-E044-55829D825C3F}"/>
              </a:ext>
            </a:extLst>
          </p:cNvPr>
          <p:cNvSpPr/>
          <p:nvPr/>
        </p:nvSpPr>
        <p:spPr>
          <a:xfrm>
            <a:off x="8235960" y="437589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1" name="직사각형 7360">
            <a:extLst>
              <a:ext uri="{FF2B5EF4-FFF2-40B4-BE49-F238E27FC236}">
                <a16:creationId xmlns:a16="http://schemas.microsoft.com/office/drawing/2014/main" id="{B74CE550-77A6-DFF2-7BAB-C4EE8965C23B}"/>
              </a:ext>
            </a:extLst>
          </p:cNvPr>
          <p:cNvSpPr/>
          <p:nvPr/>
        </p:nvSpPr>
        <p:spPr>
          <a:xfrm>
            <a:off x="7733888" y="462334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2" name="직사각형 7361">
            <a:extLst>
              <a:ext uri="{FF2B5EF4-FFF2-40B4-BE49-F238E27FC236}">
                <a16:creationId xmlns:a16="http://schemas.microsoft.com/office/drawing/2014/main" id="{1A3AE63A-062B-C6B4-814A-B133592798F9}"/>
              </a:ext>
            </a:extLst>
          </p:cNvPr>
          <p:cNvSpPr/>
          <p:nvPr/>
        </p:nvSpPr>
        <p:spPr>
          <a:xfrm>
            <a:off x="7985819" y="462334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3" name="직사각형 7362">
            <a:extLst>
              <a:ext uri="{FF2B5EF4-FFF2-40B4-BE49-F238E27FC236}">
                <a16:creationId xmlns:a16="http://schemas.microsoft.com/office/drawing/2014/main" id="{6C027AB4-5238-48FF-28DA-74E47F7785CE}"/>
              </a:ext>
            </a:extLst>
          </p:cNvPr>
          <p:cNvSpPr/>
          <p:nvPr/>
        </p:nvSpPr>
        <p:spPr>
          <a:xfrm>
            <a:off x="8237750" y="462334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4" name="직사각형 7363">
            <a:extLst>
              <a:ext uri="{FF2B5EF4-FFF2-40B4-BE49-F238E27FC236}">
                <a16:creationId xmlns:a16="http://schemas.microsoft.com/office/drawing/2014/main" id="{B2A53B4D-1F77-0C2F-D22D-A197BF9ACDFD}"/>
              </a:ext>
            </a:extLst>
          </p:cNvPr>
          <p:cNvSpPr/>
          <p:nvPr/>
        </p:nvSpPr>
        <p:spPr>
          <a:xfrm>
            <a:off x="7733888" y="487528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5" name="직사각형 7364">
            <a:extLst>
              <a:ext uri="{FF2B5EF4-FFF2-40B4-BE49-F238E27FC236}">
                <a16:creationId xmlns:a16="http://schemas.microsoft.com/office/drawing/2014/main" id="{EE770352-7F68-ABDE-388A-6DA345075F4B}"/>
              </a:ext>
            </a:extLst>
          </p:cNvPr>
          <p:cNvSpPr/>
          <p:nvPr/>
        </p:nvSpPr>
        <p:spPr>
          <a:xfrm>
            <a:off x="7985819" y="487528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6" name="직사각형 7365">
            <a:extLst>
              <a:ext uri="{FF2B5EF4-FFF2-40B4-BE49-F238E27FC236}">
                <a16:creationId xmlns:a16="http://schemas.microsoft.com/office/drawing/2014/main" id="{ABB42586-A821-7C80-1B85-03678809096F}"/>
              </a:ext>
            </a:extLst>
          </p:cNvPr>
          <p:cNvSpPr/>
          <p:nvPr/>
        </p:nvSpPr>
        <p:spPr>
          <a:xfrm>
            <a:off x="8237750" y="487528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7" name="직사각형 7366">
            <a:extLst>
              <a:ext uri="{FF2B5EF4-FFF2-40B4-BE49-F238E27FC236}">
                <a16:creationId xmlns:a16="http://schemas.microsoft.com/office/drawing/2014/main" id="{B2B8792F-BC8D-5715-16A6-3DB540408829}"/>
              </a:ext>
            </a:extLst>
          </p:cNvPr>
          <p:cNvSpPr/>
          <p:nvPr/>
        </p:nvSpPr>
        <p:spPr>
          <a:xfrm>
            <a:off x="7733888" y="51272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8" name="직사각형 7367">
            <a:extLst>
              <a:ext uri="{FF2B5EF4-FFF2-40B4-BE49-F238E27FC236}">
                <a16:creationId xmlns:a16="http://schemas.microsoft.com/office/drawing/2014/main" id="{819C71EA-B19F-E499-46C7-3B654AD56A63}"/>
              </a:ext>
            </a:extLst>
          </p:cNvPr>
          <p:cNvSpPr/>
          <p:nvPr/>
        </p:nvSpPr>
        <p:spPr>
          <a:xfrm>
            <a:off x="7985819" y="51272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9" name="직사각형 7368">
            <a:extLst>
              <a:ext uri="{FF2B5EF4-FFF2-40B4-BE49-F238E27FC236}">
                <a16:creationId xmlns:a16="http://schemas.microsoft.com/office/drawing/2014/main" id="{2A632A7A-F439-AC8F-010B-667D8A29694C}"/>
              </a:ext>
            </a:extLst>
          </p:cNvPr>
          <p:cNvSpPr/>
          <p:nvPr/>
        </p:nvSpPr>
        <p:spPr>
          <a:xfrm>
            <a:off x="8237750" y="51272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4268889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2348" y="2525665"/>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01241" y="4314643"/>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a:t>
            </a:r>
            <a:r>
              <a:rPr lang="en-US" altLang="ko-KR" sz="1708">
                <a:solidFill>
                  <a:srgbClr val="FFC000"/>
                </a:solidFill>
                <a:latin typeface="Consolas" panose="020B0609020204030204" pitchFamily="49" charset="0"/>
              </a:rPr>
              <a:t>1</a:t>
            </a:r>
            <a:r>
              <a:rPr lang="en-US" altLang="ko-KR" sz="1708">
                <a:latin typeface="Consolas" panose="020B0609020204030204" pitchFamily="49" charset="0"/>
              </a:rPr>
              <a:t>, 2, 2, </a:t>
            </a:r>
            <a:r>
              <a:rPr lang="en-US" altLang="ko-KR" sz="1708">
                <a:solidFill>
                  <a:srgbClr val="FF0000"/>
                </a:solidFill>
                <a:latin typeface="Consolas" panose="020B0609020204030204" pitchFamily="49" charset="0"/>
              </a:rPr>
              <a:t>1</a:t>
            </a:r>
            <a:r>
              <a:rPr lang="en-US" altLang="ko-KR" sz="1708">
                <a:latin typeface="Consolas" panose="020B0609020204030204" pitchFamily="49" charset="0"/>
              </a:rPr>
              <a:t>)</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a:t>
            </a:r>
            <a:r>
              <a:rPr lang="en-US" altLang="ko-KR" sz="1708">
                <a:solidFill>
                  <a:srgbClr val="FFC000"/>
                </a:solidFill>
                <a:latin typeface="Consolas" panose="020B0609020204030204" pitchFamily="49" charset="0"/>
              </a:rPr>
              <a:t>1</a:t>
            </a:r>
            <a:r>
              <a:rPr lang="en-US" altLang="ko-KR" sz="1708">
                <a:latin typeface="Consolas" panose="020B0609020204030204" pitchFamily="49" charset="0"/>
              </a:rPr>
              <a:t>,1,1,</a:t>
            </a:r>
            <a:r>
              <a:rPr lang="en-US" altLang="ko-KR" sz="1708">
                <a:solidFill>
                  <a:srgbClr val="FF0000"/>
                </a:solidFill>
                <a:latin typeface="Consolas" panose="020B0609020204030204" pitchFamily="49" charset="0"/>
              </a:rPr>
              <a:t>1</a:t>
            </a:r>
            <a:r>
              <a:rPr lang="en-US" altLang="ko-KR" sz="1708">
                <a:latin typeface="Consolas" panose="020B0609020204030204" pitchFamily="49" charset="0"/>
              </a:rPr>
              <a:t>)</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433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0757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71908" y="2387558"/>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−1+0.01∗</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59971</TotalTime>
  <Words>40856</Words>
  <Application>Microsoft Office PowerPoint</Application>
  <PresentationFormat>A4 용지(210x297mm)</PresentationFormat>
  <Paragraphs>9818</Paragraphs>
  <Slides>398</Slides>
  <Notes>394</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398</vt:i4>
      </vt:variant>
    </vt:vector>
  </HeadingPairs>
  <TitlesOfParts>
    <vt:vector size="414" baseType="lpstr">
      <vt:lpstr>고도 M</vt:lpstr>
      <vt:lpstr>Candara</vt:lpstr>
      <vt:lpstr>고도 B</vt:lpstr>
      <vt:lpstr>Arial</vt:lpstr>
      <vt:lpstr>굴림</vt:lpstr>
      <vt:lpstr>나눔스퀘어 ExtraBold</vt:lpstr>
      <vt:lpstr>Bradley Hand ITC</vt:lpstr>
      <vt:lpstr>Cambria Math</vt:lpstr>
      <vt:lpstr>Calibri Light</vt:lpstr>
      <vt:lpstr>Consolas</vt:lpstr>
      <vt:lpstr>LG스마트체2.0 Regular</vt:lpstr>
      <vt:lpstr>Calibri</vt:lpstr>
      <vt:lpstr>Wingdings</vt:lpstr>
      <vt:lpstr>맑은 고딕</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2663</cp:revision>
  <cp:lastPrinted>2018-09-03T04:45:55Z</cp:lastPrinted>
  <dcterms:created xsi:type="dcterms:W3CDTF">2015-04-18T08:49:35Z</dcterms:created>
  <dcterms:modified xsi:type="dcterms:W3CDTF">2022-11-02T07:34:36Z</dcterms:modified>
</cp:coreProperties>
</file>